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 id="2147483661" r:id="rId5"/>
  </p:sldMasterIdLst>
  <p:notesMasterIdLst>
    <p:notesMasterId r:id="rId6"/>
  </p:notesMasterIdLst>
  <p:sldIdLst>
    <p:sldId id="256" r:id="rId7"/>
  </p:sldIdLst>
  <p:sldSz cy="32918400" cx="43891200"/>
  <p:notesSz cx="6858000" cy="9144000"/>
  <p:embeddedFontLst>
    <p:embeddedFont>
      <p:font typeface="Arial Black"/>
      <p:regular r:id="rId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0368">
          <p15:clr>
            <a:srgbClr val="747775"/>
          </p15:clr>
        </p15:guide>
        <p15:guide id="2" pos="13824">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0368" orient="horz"/>
        <p:guide pos="1382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font" Target="fonts/ArialBlack-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32a92450098_2_4:notes"/>
          <p:cNvSpPr txBox="1"/>
          <p:nvPr>
            <p:ph idx="12" type="sldNum"/>
          </p:nvPr>
        </p:nvSpPr>
        <p:spPr>
          <a:xfrm>
            <a:off x="3884579" y="8685229"/>
            <a:ext cx="2971800" cy="457201"/>
          </a:xfrm>
          <a:prstGeom prst="rect">
            <a:avLst/>
          </a:prstGeom>
          <a:noFill/>
          <a:ln>
            <a:noFill/>
          </a:ln>
        </p:spPr>
        <p:txBody>
          <a:bodyPr anchorCtr="0" anchor="b" bIns="46100" lIns="92200" spcFirstLastPara="1" rIns="92200" wrap="square" tIns="46100">
            <a:noAutofit/>
          </a:bodyPr>
          <a:lstStyle/>
          <a:p>
            <a:pPr indent="0" lvl="0" marL="0" rtl="0" algn="r">
              <a:spcBef>
                <a:spcPts val="0"/>
              </a:spcBef>
              <a:spcAft>
                <a:spcPts val="0"/>
              </a:spcAft>
              <a:buNone/>
            </a:pPr>
            <a:fld id="{00000000-1234-1234-1234-123412341234}" type="slidenum">
              <a:rPr lang="en" sz="300"/>
              <a:t>‹#›</a:t>
            </a:fld>
            <a:endParaRPr sz="300"/>
          </a:p>
        </p:txBody>
      </p:sp>
      <p:sp>
        <p:nvSpPr>
          <p:cNvPr id="56" name="Google Shape;56;g32a92450098_2_4:notes"/>
          <p:cNvSpPr/>
          <p:nvPr>
            <p:ph idx="2" type="sldImg"/>
          </p:nvPr>
        </p:nvSpPr>
        <p:spPr>
          <a:xfrm>
            <a:off x="1092464" y="684854"/>
            <a:ext cx="4674900" cy="34299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7" name="Google Shape;57;g32a92450098_2_4:notes"/>
          <p:cNvSpPr txBox="1"/>
          <p:nvPr>
            <p:ph idx="1" type="body"/>
          </p:nvPr>
        </p:nvSpPr>
        <p:spPr>
          <a:xfrm>
            <a:off x="685800" y="4344186"/>
            <a:ext cx="5486400" cy="4114800"/>
          </a:xfrm>
          <a:prstGeom prst="rect">
            <a:avLst/>
          </a:prstGeom>
          <a:noFill/>
          <a:ln>
            <a:noFill/>
          </a:ln>
        </p:spPr>
        <p:txBody>
          <a:bodyPr anchorCtr="0" anchor="t" bIns="46100" lIns="92200" spcFirstLastPara="1" rIns="92200" wrap="square" tIns="46100">
            <a:noAutofit/>
          </a:bodyPr>
          <a:lstStyle/>
          <a:p>
            <a:pPr indent="0" lvl="0" marL="0" rtl="0" algn="l">
              <a:spcBef>
                <a:spcPts val="0"/>
              </a:spcBef>
              <a:spcAft>
                <a:spcPts val="0"/>
              </a:spcAft>
              <a:buNone/>
            </a:pPr>
            <a:r>
              <a:t/>
            </a:r>
            <a:endParaRPr sz="3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496200" y="4765280"/>
            <a:ext cx="40899000" cy="13136700"/>
          </a:xfrm>
          <a:prstGeom prst="rect">
            <a:avLst/>
          </a:prstGeom>
        </p:spPr>
        <p:txBody>
          <a:bodyPr anchorCtr="0" anchor="b" bIns="487600" lIns="487600" spcFirstLastPara="1" rIns="487600" wrap="square" tIns="487600">
            <a:norm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p:txBody>
      </p:sp>
      <p:sp>
        <p:nvSpPr>
          <p:cNvPr id="11" name="Google Shape;11;p2"/>
          <p:cNvSpPr txBox="1"/>
          <p:nvPr>
            <p:ph idx="1" type="subTitle"/>
          </p:nvPr>
        </p:nvSpPr>
        <p:spPr>
          <a:xfrm>
            <a:off x="1496160" y="18138400"/>
            <a:ext cx="40899000" cy="5072700"/>
          </a:xfrm>
          <a:prstGeom prst="rect">
            <a:avLst/>
          </a:prstGeom>
        </p:spPr>
        <p:txBody>
          <a:bodyPr anchorCtr="0" anchor="t" bIns="487600" lIns="487600" spcFirstLastPara="1" rIns="487600" wrap="square" tIns="487600">
            <a:norm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p:txBody>
      </p:sp>
      <p:sp>
        <p:nvSpPr>
          <p:cNvPr id="12" name="Google Shape;12;p2"/>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496160" y="7079200"/>
            <a:ext cx="40899000" cy="12566400"/>
          </a:xfrm>
          <a:prstGeom prst="rect">
            <a:avLst/>
          </a:prstGeom>
        </p:spPr>
        <p:txBody>
          <a:bodyPr anchorCtr="0" anchor="b" bIns="487600" lIns="487600" spcFirstLastPara="1" rIns="487600" wrap="square" tIns="487600">
            <a:norm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p:nvPr>
            <p:ph idx="1" type="body"/>
          </p:nvPr>
        </p:nvSpPr>
        <p:spPr>
          <a:xfrm>
            <a:off x="1496160" y="20174240"/>
            <a:ext cx="40899000" cy="8325000"/>
          </a:xfrm>
          <a:prstGeom prst="rect">
            <a:avLst/>
          </a:prstGeom>
        </p:spPr>
        <p:txBody>
          <a:bodyPr anchorCtr="0" anchor="t" bIns="487600" lIns="487600" spcFirstLastPara="1" rIns="487600" wrap="square" tIns="487600">
            <a:normAutofit/>
          </a:bodyPr>
          <a:lstStyle>
            <a:lvl1pPr indent="-838200" lvl="0" marL="457200" algn="ctr">
              <a:spcBef>
                <a:spcPts val="0"/>
              </a:spcBef>
              <a:spcAft>
                <a:spcPts val="0"/>
              </a:spcAft>
              <a:buSzPts val="9600"/>
              <a:buChar char="●"/>
              <a:defRPr/>
            </a:lvl1pPr>
            <a:lvl2pPr indent="-704850" lvl="1" marL="914400" algn="ctr">
              <a:spcBef>
                <a:spcPts val="0"/>
              </a:spcBef>
              <a:spcAft>
                <a:spcPts val="0"/>
              </a:spcAft>
              <a:buSzPts val="7500"/>
              <a:buChar char="○"/>
              <a:defRPr/>
            </a:lvl2pPr>
            <a:lvl3pPr indent="-704850" lvl="2" marL="1371600" algn="ctr">
              <a:spcBef>
                <a:spcPts val="0"/>
              </a:spcBef>
              <a:spcAft>
                <a:spcPts val="0"/>
              </a:spcAft>
              <a:buSzPts val="7500"/>
              <a:buChar char="■"/>
              <a:defRPr/>
            </a:lvl3pPr>
            <a:lvl4pPr indent="-704850" lvl="3" marL="1828800" algn="ctr">
              <a:spcBef>
                <a:spcPts val="0"/>
              </a:spcBef>
              <a:spcAft>
                <a:spcPts val="0"/>
              </a:spcAft>
              <a:buSzPts val="7500"/>
              <a:buChar char="●"/>
              <a:defRPr/>
            </a:lvl4pPr>
            <a:lvl5pPr indent="-704850" lvl="4" marL="2286000" algn="ctr">
              <a:spcBef>
                <a:spcPts val="0"/>
              </a:spcBef>
              <a:spcAft>
                <a:spcPts val="0"/>
              </a:spcAft>
              <a:buSzPts val="7500"/>
              <a:buChar char="○"/>
              <a:defRPr/>
            </a:lvl5pPr>
            <a:lvl6pPr indent="-704850" lvl="5" marL="2743200" algn="ctr">
              <a:spcBef>
                <a:spcPts val="0"/>
              </a:spcBef>
              <a:spcAft>
                <a:spcPts val="0"/>
              </a:spcAft>
              <a:buSzPts val="7500"/>
              <a:buChar char="■"/>
              <a:defRPr/>
            </a:lvl6pPr>
            <a:lvl7pPr indent="-704850" lvl="6" marL="3200400" algn="ctr">
              <a:spcBef>
                <a:spcPts val="0"/>
              </a:spcBef>
              <a:spcAft>
                <a:spcPts val="0"/>
              </a:spcAft>
              <a:buSzPts val="7500"/>
              <a:buChar char="●"/>
              <a:defRPr/>
            </a:lvl7pPr>
            <a:lvl8pPr indent="-704850" lvl="7" marL="3657600" algn="ctr">
              <a:spcBef>
                <a:spcPts val="0"/>
              </a:spcBef>
              <a:spcAft>
                <a:spcPts val="0"/>
              </a:spcAft>
              <a:buSzPts val="7500"/>
              <a:buChar char="○"/>
              <a:defRPr/>
            </a:lvl8pPr>
            <a:lvl9pPr indent="-704850" lvl="8" marL="4114800" algn="ctr">
              <a:spcBef>
                <a:spcPts val="0"/>
              </a:spcBef>
              <a:spcAft>
                <a:spcPts val="0"/>
              </a:spcAft>
              <a:buSzPts val="7500"/>
              <a:buChar char="■"/>
              <a:defRPr/>
            </a:lvl9pPr>
          </a:lstStyle>
          <a:p/>
        </p:txBody>
      </p:sp>
      <p:sp>
        <p:nvSpPr>
          <p:cNvPr id="47" name="Google Shape;47;p11"/>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bg>
      <p:bgPr>
        <a:solidFill>
          <a:schemeClr val="lt2"/>
        </a:solidFill>
      </p:bgPr>
    </p:bg>
    <p:spTree>
      <p:nvGrpSpPr>
        <p:cNvPr id="53" name="Shape 53"/>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496160" y="13765440"/>
            <a:ext cx="40899000" cy="5387400"/>
          </a:xfrm>
          <a:prstGeom prst="rect">
            <a:avLst/>
          </a:prstGeom>
        </p:spPr>
        <p:txBody>
          <a:bodyPr anchorCtr="0" anchor="ctr" bIns="487600" lIns="487600" spcFirstLastPara="1" rIns="487600" wrap="square" tIns="487600">
            <a:norm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p:txBody>
      </p:sp>
      <p:sp>
        <p:nvSpPr>
          <p:cNvPr id="15" name="Google Shape;15;p3"/>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496160" y="2848160"/>
            <a:ext cx="40899000" cy="3665400"/>
          </a:xfrm>
          <a:prstGeom prst="rect">
            <a:avLst/>
          </a:prstGeom>
        </p:spPr>
        <p:txBody>
          <a:bodyPr anchorCtr="0" anchor="t" bIns="487600" lIns="487600" spcFirstLastPara="1" rIns="487600" wrap="square" tIns="487600">
            <a:norm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18" name="Google Shape;18;p4"/>
          <p:cNvSpPr txBox="1"/>
          <p:nvPr>
            <p:ph idx="1" type="body"/>
          </p:nvPr>
        </p:nvSpPr>
        <p:spPr>
          <a:xfrm>
            <a:off x="1496160" y="7375840"/>
            <a:ext cx="40899000" cy="21864900"/>
          </a:xfrm>
          <a:prstGeom prst="rect">
            <a:avLst/>
          </a:prstGeom>
        </p:spPr>
        <p:txBody>
          <a:bodyPr anchorCtr="0" anchor="t" bIns="487600" lIns="487600" spcFirstLastPara="1" rIns="487600" wrap="square" tIns="487600">
            <a:normAutofit/>
          </a:bodyPr>
          <a:lstStyle>
            <a:lvl1pPr indent="-838200" lvl="0" marL="457200">
              <a:spcBef>
                <a:spcPts val="0"/>
              </a:spcBef>
              <a:spcAft>
                <a:spcPts val="0"/>
              </a:spcAft>
              <a:buSzPts val="9600"/>
              <a:buChar char="●"/>
              <a:defRPr/>
            </a:lvl1pPr>
            <a:lvl2pPr indent="-704850" lvl="1" marL="914400">
              <a:spcBef>
                <a:spcPts val="0"/>
              </a:spcBef>
              <a:spcAft>
                <a:spcPts val="0"/>
              </a:spcAft>
              <a:buSzPts val="7500"/>
              <a:buChar char="○"/>
              <a:defRPr/>
            </a:lvl2pPr>
            <a:lvl3pPr indent="-704850" lvl="2" marL="1371600">
              <a:spcBef>
                <a:spcPts val="0"/>
              </a:spcBef>
              <a:spcAft>
                <a:spcPts val="0"/>
              </a:spcAft>
              <a:buSzPts val="7500"/>
              <a:buChar char="■"/>
              <a:defRPr/>
            </a:lvl3pPr>
            <a:lvl4pPr indent="-704850" lvl="3" marL="1828800">
              <a:spcBef>
                <a:spcPts val="0"/>
              </a:spcBef>
              <a:spcAft>
                <a:spcPts val="0"/>
              </a:spcAft>
              <a:buSzPts val="7500"/>
              <a:buChar char="●"/>
              <a:defRPr/>
            </a:lvl4pPr>
            <a:lvl5pPr indent="-704850" lvl="4" marL="2286000">
              <a:spcBef>
                <a:spcPts val="0"/>
              </a:spcBef>
              <a:spcAft>
                <a:spcPts val="0"/>
              </a:spcAft>
              <a:buSzPts val="7500"/>
              <a:buChar char="○"/>
              <a:defRPr/>
            </a:lvl5pPr>
            <a:lvl6pPr indent="-704850" lvl="5" marL="2743200">
              <a:spcBef>
                <a:spcPts val="0"/>
              </a:spcBef>
              <a:spcAft>
                <a:spcPts val="0"/>
              </a:spcAft>
              <a:buSzPts val="7500"/>
              <a:buChar char="■"/>
              <a:defRPr/>
            </a:lvl6pPr>
            <a:lvl7pPr indent="-704850" lvl="6" marL="3200400">
              <a:spcBef>
                <a:spcPts val="0"/>
              </a:spcBef>
              <a:spcAft>
                <a:spcPts val="0"/>
              </a:spcAft>
              <a:buSzPts val="7500"/>
              <a:buChar char="●"/>
              <a:defRPr/>
            </a:lvl7pPr>
            <a:lvl8pPr indent="-704850" lvl="7" marL="3657600">
              <a:spcBef>
                <a:spcPts val="0"/>
              </a:spcBef>
              <a:spcAft>
                <a:spcPts val="0"/>
              </a:spcAft>
              <a:buSzPts val="7500"/>
              <a:buChar char="○"/>
              <a:defRPr/>
            </a:lvl8pPr>
            <a:lvl9pPr indent="-704850" lvl="8" marL="4114800">
              <a:spcBef>
                <a:spcPts val="0"/>
              </a:spcBef>
              <a:spcAft>
                <a:spcPts val="0"/>
              </a:spcAft>
              <a:buSzPts val="7500"/>
              <a:buChar char="■"/>
              <a:defRPr/>
            </a:lvl9pPr>
          </a:lstStyle>
          <a:p/>
        </p:txBody>
      </p:sp>
      <p:sp>
        <p:nvSpPr>
          <p:cNvPr id="19" name="Google Shape;19;p4"/>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496160" y="2848160"/>
            <a:ext cx="40899000" cy="3665400"/>
          </a:xfrm>
          <a:prstGeom prst="rect">
            <a:avLst/>
          </a:prstGeom>
        </p:spPr>
        <p:txBody>
          <a:bodyPr anchorCtr="0" anchor="t" bIns="487600" lIns="487600" spcFirstLastPara="1" rIns="487600" wrap="square" tIns="487600">
            <a:norm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2" name="Google Shape;22;p5"/>
          <p:cNvSpPr txBox="1"/>
          <p:nvPr>
            <p:ph idx="1" type="body"/>
          </p:nvPr>
        </p:nvSpPr>
        <p:spPr>
          <a:xfrm>
            <a:off x="1496160" y="7375840"/>
            <a:ext cx="19199400" cy="21864900"/>
          </a:xfrm>
          <a:prstGeom prst="rect">
            <a:avLst/>
          </a:prstGeom>
        </p:spPr>
        <p:txBody>
          <a:bodyPr anchorCtr="0" anchor="t" bIns="487600" lIns="487600" spcFirstLastPara="1" rIns="487600" wrap="square" tIns="487600">
            <a:normAutofit/>
          </a:bodyPr>
          <a:lstStyle>
            <a:lvl1pPr indent="-704850" lvl="0" marL="457200">
              <a:spcBef>
                <a:spcPts val="0"/>
              </a:spcBef>
              <a:spcAft>
                <a:spcPts val="0"/>
              </a:spcAft>
              <a:buSzPts val="7500"/>
              <a:buChar char="●"/>
              <a:defRPr sz="7500"/>
            </a:lvl1pPr>
            <a:lvl2pPr indent="-635000" lvl="1" marL="914400">
              <a:spcBef>
                <a:spcPts val="0"/>
              </a:spcBef>
              <a:spcAft>
                <a:spcPts val="0"/>
              </a:spcAft>
              <a:buSzPts val="6400"/>
              <a:buChar char="○"/>
              <a:defRPr sz="6400"/>
            </a:lvl2pPr>
            <a:lvl3pPr indent="-635000" lvl="2" marL="1371600">
              <a:spcBef>
                <a:spcPts val="0"/>
              </a:spcBef>
              <a:spcAft>
                <a:spcPts val="0"/>
              </a:spcAft>
              <a:buSzPts val="6400"/>
              <a:buChar char="■"/>
              <a:defRPr sz="6400"/>
            </a:lvl3pPr>
            <a:lvl4pPr indent="-635000" lvl="3" marL="1828800">
              <a:spcBef>
                <a:spcPts val="0"/>
              </a:spcBef>
              <a:spcAft>
                <a:spcPts val="0"/>
              </a:spcAft>
              <a:buSzPts val="6400"/>
              <a:buChar char="●"/>
              <a:defRPr sz="6400"/>
            </a:lvl4pPr>
            <a:lvl5pPr indent="-635000" lvl="4" marL="2286000">
              <a:spcBef>
                <a:spcPts val="0"/>
              </a:spcBef>
              <a:spcAft>
                <a:spcPts val="0"/>
              </a:spcAft>
              <a:buSzPts val="6400"/>
              <a:buChar char="○"/>
              <a:defRPr sz="6400"/>
            </a:lvl5pPr>
            <a:lvl6pPr indent="-635000" lvl="5" marL="2743200">
              <a:spcBef>
                <a:spcPts val="0"/>
              </a:spcBef>
              <a:spcAft>
                <a:spcPts val="0"/>
              </a:spcAft>
              <a:buSzPts val="6400"/>
              <a:buChar char="■"/>
              <a:defRPr sz="6400"/>
            </a:lvl6pPr>
            <a:lvl7pPr indent="-635000" lvl="6" marL="3200400">
              <a:spcBef>
                <a:spcPts val="0"/>
              </a:spcBef>
              <a:spcAft>
                <a:spcPts val="0"/>
              </a:spcAft>
              <a:buSzPts val="6400"/>
              <a:buChar char="●"/>
              <a:defRPr sz="6400"/>
            </a:lvl7pPr>
            <a:lvl8pPr indent="-635000" lvl="7" marL="3657600">
              <a:spcBef>
                <a:spcPts val="0"/>
              </a:spcBef>
              <a:spcAft>
                <a:spcPts val="0"/>
              </a:spcAft>
              <a:buSzPts val="6400"/>
              <a:buChar char="○"/>
              <a:defRPr sz="6400"/>
            </a:lvl8pPr>
            <a:lvl9pPr indent="-635000" lvl="8" marL="4114800">
              <a:spcBef>
                <a:spcPts val="0"/>
              </a:spcBef>
              <a:spcAft>
                <a:spcPts val="0"/>
              </a:spcAft>
              <a:buSzPts val="6400"/>
              <a:buChar char="■"/>
              <a:defRPr sz="6400"/>
            </a:lvl9pPr>
          </a:lstStyle>
          <a:p/>
        </p:txBody>
      </p:sp>
      <p:sp>
        <p:nvSpPr>
          <p:cNvPr id="23" name="Google Shape;23;p5"/>
          <p:cNvSpPr txBox="1"/>
          <p:nvPr>
            <p:ph idx="2" type="body"/>
          </p:nvPr>
        </p:nvSpPr>
        <p:spPr>
          <a:xfrm>
            <a:off x="23195520" y="7375840"/>
            <a:ext cx="19199400" cy="21864900"/>
          </a:xfrm>
          <a:prstGeom prst="rect">
            <a:avLst/>
          </a:prstGeom>
        </p:spPr>
        <p:txBody>
          <a:bodyPr anchorCtr="0" anchor="t" bIns="487600" lIns="487600" spcFirstLastPara="1" rIns="487600" wrap="square" tIns="487600">
            <a:normAutofit/>
          </a:bodyPr>
          <a:lstStyle>
            <a:lvl1pPr indent="-704850" lvl="0" marL="457200">
              <a:spcBef>
                <a:spcPts val="0"/>
              </a:spcBef>
              <a:spcAft>
                <a:spcPts val="0"/>
              </a:spcAft>
              <a:buSzPts val="7500"/>
              <a:buChar char="●"/>
              <a:defRPr sz="7500"/>
            </a:lvl1pPr>
            <a:lvl2pPr indent="-635000" lvl="1" marL="914400">
              <a:spcBef>
                <a:spcPts val="0"/>
              </a:spcBef>
              <a:spcAft>
                <a:spcPts val="0"/>
              </a:spcAft>
              <a:buSzPts val="6400"/>
              <a:buChar char="○"/>
              <a:defRPr sz="6400"/>
            </a:lvl2pPr>
            <a:lvl3pPr indent="-635000" lvl="2" marL="1371600">
              <a:spcBef>
                <a:spcPts val="0"/>
              </a:spcBef>
              <a:spcAft>
                <a:spcPts val="0"/>
              </a:spcAft>
              <a:buSzPts val="6400"/>
              <a:buChar char="■"/>
              <a:defRPr sz="6400"/>
            </a:lvl3pPr>
            <a:lvl4pPr indent="-635000" lvl="3" marL="1828800">
              <a:spcBef>
                <a:spcPts val="0"/>
              </a:spcBef>
              <a:spcAft>
                <a:spcPts val="0"/>
              </a:spcAft>
              <a:buSzPts val="6400"/>
              <a:buChar char="●"/>
              <a:defRPr sz="6400"/>
            </a:lvl4pPr>
            <a:lvl5pPr indent="-635000" lvl="4" marL="2286000">
              <a:spcBef>
                <a:spcPts val="0"/>
              </a:spcBef>
              <a:spcAft>
                <a:spcPts val="0"/>
              </a:spcAft>
              <a:buSzPts val="6400"/>
              <a:buChar char="○"/>
              <a:defRPr sz="6400"/>
            </a:lvl5pPr>
            <a:lvl6pPr indent="-635000" lvl="5" marL="2743200">
              <a:spcBef>
                <a:spcPts val="0"/>
              </a:spcBef>
              <a:spcAft>
                <a:spcPts val="0"/>
              </a:spcAft>
              <a:buSzPts val="6400"/>
              <a:buChar char="■"/>
              <a:defRPr sz="6400"/>
            </a:lvl6pPr>
            <a:lvl7pPr indent="-635000" lvl="6" marL="3200400">
              <a:spcBef>
                <a:spcPts val="0"/>
              </a:spcBef>
              <a:spcAft>
                <a:spcPts val="0"/>
              </a:spcAft>
              <a:buSzPts val="6400"/>
              <a:buChar char="●"/>
              <a:defRPr sz="6400"/>
            </a:lvl7pPr>
            <a:lvl8pPr indent="-635000" lvl="7" marL="3657600">
              <a:spcBef>
                <a:spcPts val="0"/>
              </a:spcBef>
              <a:spcAft>
                <a:spcPts val="0"/>
              </a:spcAft>
              <a:buSzPts val="6400"/>
              <a:buChar char="○"/>
              <a:defRPr sz="6400"/>
            </a:lvl8pPr>
            <a:lvl9pPr indent="-635000" lvl="8" marL="4114800">
              <a:spcBef>
                <a:spcPts val="0"/>
              </a:spcBef>
              <a:spcAft>
                <a:spcPts val="0"/>
              </a:spcAft>
              <a:buSzPts val="6400"/>
              <a:buChar char="■"/>
              <a:defRPr sz="6400"/>
            </a:lvl9pPr>
          </a:lstStyle>
          <a:p/>
        </p:txBody>
      </p:sp>
      <p:sp>
        <p:nvSpPr>
          <p:cNvPr id="24" name="Google Shape;24;p5"/>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496160" y="2848160"/>
            <a:ext cx="40899000" cy="3665400"/>
          </a:xfrm>
          <a:prstGeom prst="rect">
            <a:avLst/>
          </a:prstGeom>
        </p:spPr>
        <p:txBody>
          <a:bodyPr anchorCtr="0" anchor="t" bIns="487600" lIns="487600" spcFirstLastPara="1" rIns="487600" wrap="square" tIns="487600">
            <a:norm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7" name="Google Shape;27;p6"/>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496160" y="3555840"/>
            <a:ext cx="13478400" cy="4836600"/>
          </a:xfrm>
          <a:prstGeom prst="rect">
            <a:avLst/>
          </a:prstGeom>
        </p:spPr>
        <p:txBody>
          <a:bodyPr anchorCtr="0" anchor="b" bIns="487600" lIns="487600" spcFirstLastPara="1" rIns="487600" wrap="square" tIns="487600">
            <a:norm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p:txBody>
      </p:sp>
      <p:sp>
        <p:nvSpPr>
          <p:cNvPr id="30" name="Google Shape;30;p7"/>
          <p:cNvSpPr txBox="1"/>
          <p:nvPr>
            <p:ph idx="1" type="body"/>
          </p:nvPr>
        </p:nvSpPr>
        <p:spPr>
          <a:xfrm>
            <a:off x="1496160" y="8893440"/>
            <a:ext cx="13478400" cy="20348100"/>
          </a:xfrm>
          <a:prstGeom prst="rect">
            <a:avLst/>
          </a:prstGeom>
        </p:spPr>
        <p:txBody>
          <a:bodyPr anchorCtr="0" anchor="t" bIns="487600" lIns="487600" spcFirstLastPara="1" rIns="487600" wrap="square" tIns="487600">
            <a:normAutofit/>
          </a:bodyPr>
          <a:lstStyle>
            <a:lvl1pPr indent="-635000" lvl="0" marL="457200">
              <a:spcBef>
                <a:spcPts val="0"/>
              </a:spcBef>
              <a:spcAft>
                <a:spcPts val="0"/>
              </a:spcAft>
              <a:buSzPts val="6400"/>
              <a:buChar char="●"/>
              <a:defRPr sz="6400"/>
            </a:lvl1pPr>
            <a:lvl2pPr indent="-635000" lvl="1" marL="914400">
              <a:spcBef>
                <a:spcPts val="0"/>
              </a:spcBef>
              <a:spcAft>
                <a:spcPts val="0"/>
              </a:spcAft>
              <a:buSzPts val="6400"/>
              <a:buChar char="○"/>
              <a:defRPr sz="6400"/>
            </a:lvl2pPr>
            <a:lvl3pPr indent="-635000" lvl="2" marL="1371600">
              <a:spcBef>
                <a:spcPts val="0"/>
              </a:spcBef>
              <a:spcAft>
                <a:spcPts val="0"/>
              </a:spcAft>
              <a:buSzPts val="6400"/>
              <a:buChar char="■"/>
              <a:defRPr sz="6400"/>
            </a:lvl3pPr>
            <a:lvl4pPr indent="-635000" lvl="3" marL="1828800">
              <a:spcBef>
                <a:spcPts val="0"/>
              </a:spcBef>
              <a:spcAft>
                <a:spcPts val="0"/>
              </a:spcAft>
              <a:buSzPts val="6400"/>
              <a:buChar char="●"/>
              <a:defRPr sz="6400"/>
            </a:lvl4pPr>
            <a:lvl5pPr indent="-635000" lvl="4" marL="2286000">
              <a:spcBef>
                <a:spcPts val="0"/>
              </a:spcBef>
              <a:spcAft>
                <a:spcPts val="0"/>
              </a:spcAft>
              <a:buSzPts val="6400"/>
              <a:buChar char="○"/>
              <a:defRPr sz="6400"/>
            </a:lvl5pPr>
            <a:lvl6pPr indent="-635000" lvl="5" marL="2743200">
              <a:spcBef>
                <a:spcPts val="0"/>
              </a:spcBef>
              <a:spcAft>
                <a:spcPts val="0"/>
              </a:spcAft>
              <a:buSzPts val="6400"/>
              <a:buChar char="■"/>
              <a:defRPr sz="6400"/>
            </a:lvl6pPr>
            <a:lvl7pPr indent="-635000" lvl="6" marL="3200400">
              <a:spcBef>
                <a:spcPts val="0"/>
              </a:spcBef>
              <a:spcAft>
                <a:spcPts val="0"/>
              </a:spcAft>
              <a:buSzPts val="6400"/>
              <a:buChar char="●"/>
              <a:defRPr sz="6400"/>
            </a:lvl7pPr>
            <a:lvl8pPr indent="-635000" lvl="7" marL="3657600">
              <a:spcBef>
                <a:spcPts val="0"/>
              </a:spcBef>
              <a:spcAft>
                <a:spcPts val="0"/>
              </a:spcAft>
              <a:buSzPts val="6400"/>
              <a:buChar char="○"/>
              <a:defRPr sz="6400"/>
            </a:lvl8pPr>
            <a:lvl9pPr indent="-635000" lvl="8" marL="4114800">
              <a:spcBef>
                <a:spcPts val="0"/>
              </a:spcBef>
              <a:spcAft>
                <a:spcPts val="0"/>
              </a:spcAft>
              <a:buSzPts val="6400"/>
              <a:buChar char="■"/>
              <a:defRPr sz="6400"/>
            </a:lvl9pPr>
          </a:lstStyle>
          <a:p/>
        </p:txBody>
      </p:sp>
      <p:sp>
        <p:nvSpPr>
          <p:cNvPr id="31" name="Google Shape;31;p7"/>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2353200" y="2880960"/>
            <a:ext cx="30565500" cy="26181000"/>
          </a:xfrm>
          <a:prstGeom prst="rect">
            <a:avLst/>
          </a:prstGeom>
        </p:spPr>
        <p:txBody>
          <a:bodyPr anchorCtr="0" anchor="ctr" bIns="487600" lIns="487600" spcFirstLastPara="1" rIns="487600" wrap="square" tIns="487600">
            <a:norm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p:txBody>
      </p:sp>
      <p:sp>
        <p:nvSpPr>
          <p:cNvPr id="34" name="Google Shape;34;p8"/>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21945600" y="-800"/>
            <a:ext cx="21945600" cy="32918400"/>
          </a:xfrm>
          <a:prstGeom prst="rect">
            <a:avLst/>
          </a:prstGeom>
          <a:solidFill>
            <a:schemeClr val="lt2"/>
          </a:solidFill>
          <a:ln>
            <a:noFill/>
          </a:ln>
        </p:spPr>
        <p:txBody>
          <a:bodyPr anchorCtr="0" anchor="ctr" bIns="487600" lIns="487600" spcFirstLastPara="1" rIns="487600" wrap="square" tIns="4876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274400" y="7892320"/>
            <a:ext cx="19416900" cy="9486600"/>
          </a:xfrm>
          <a:prstGeom prst="rect">
            <a:avLst/>
          </a:prstGeom>
        </p:spPr>
        <p:txBody>
          <a:bodyPr anchorCtr="0" anchor="b" bIns="487600" lIns="487600" spcFirstLastPara="1" rIns="487600" wrap="square" tIns="487600">
            <a:norm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p:txBody>
      </p:sp>
      <p:sp>
        <p:nvSpPr>
          <p:cNvPr id="38" name="Google Shape;38;p9"/>
          <p:cNvSpPr txBox="1"/>
          <p:nvPr>
            <p:ph idx="1" type="subTitle"/>
          </p:nvPr>
        </p:nvSpPr>
        <p:spPr>
          <a:xfrm>
            <a:off x="1274400" y="17939680"/>
            <a:ext cx="19416900" cy="7904700"/>
          </a:xfrm>
          <a:prstGeom prst="rect">
            <a:avLst/>
          </a:prstGeom>
        </p:spPr>
        <p:txBody>
          <a:bodyPr anchorCtr="0" anchor="t" bIns="487600" lIns="487600" spcFirstLastPara="1" rIns="487600" wrap="square" tIns="487600">
            <a:norm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p:txBody>
      </p:sp>
      <p:sp>
        <p:nvSpPr>
          <p:cNvPr id="39" name="Google Shape;39;p9"/>
          <p:cNvSpPr txBox="1"/>
          <p:nvPr>
            <p:ph idx="2" type="body"/>
          </p:nvPr>
        </p:nvSpPr>
        <p:spPr>
          <a:xfrm>
            <a:off x="23709600" y="4634080"/>
            <a:ext cx="18417600" cy="23648700"/>
          </a:xfrm>
          <a:prstGeom prst="rect">
            <a:avLst/>
          </a:prstGeom>
        </p:spPr>
        <p:txBody>
          <a:bodyPr anchorCtr="0" anchor="ctr" bIns="487600" lIns="487600" spcFirstLastPara="1" rIns="487600" wrap="square" tIns="487600">
            <a:normAutofit/>
          </a:bodyPr>
          <a:lstStyle>
            <a:lvl1pPr indent="-838200" lvl="0" marL="457200">
              <a:spcBef>
                <a:spcPts val="0"/>
              </a:spcBef>
              <a:spcAft>
                <a:spcPts val="0"/>
              </a:spcAft>
              <a:buSzPts val="9600"/>
              <a:buChar char="●"/>
              <a:defRPr/>
            </a:lvl1pPr>
            <a:lvl2pPr indent="-704850" lvl="1" marL="914400">
              <a:spcBef>
                <a:spcPts val="0"/>
              </a:spcBef>
              <a:spcAft>
                <a:spcPts val="0"/>
              </a:spcAft>
              <a:buSzPts val="7500"/>
              <a:buChar char="○"/>
              <a:defRPr/>
            </a:lvl2pPr>
            <a:lvl3pPr indent="-704850" lvl="2" marL="1371600">
              <a:spcBef>
                <a:spcPts val="0"/>
              </a:spcBef>
              <a:spcAft>
                <a:spcPts val="0"/>
              </a:spcAft>
              <a:buSzPts val="7500"/>
              <a:buChar char="■"/>
              <a:defRPr/>
            </a:lvl3pPr>
            <a:lvl4pPr indent="-704850" lvl="3" marL="1828800">
              <a:spcBef>
                <a:spcPts val="0"/>
              </a:spcBef>
              <a:spcAft>
                <a:spcPts val="0"/>
              </a:spcAft>
              <a:buSzPts val="7500"/>
              <a:buChar char="●"/>
              <a:defRPr/>
            </a:lvl4pPr>
            <a:lvl5pPr indent="-704850" lvl="4" marL="2286000">
              <a:spcBef>
                <a:spcPts val="0"/>
              </a:spcBef>
              <a:spcAft>
                <a:spcPts val="0"/>
              </a:spcAft>
              <a:buSzPts val="7500"/>
              <a:buChar char="○"/>
              <a:defRPr/>
            </a:lvl5pPr>
            <a:lvl6pPr indent="-704850" lvl="5" marL="2743200">
              <a:spcBef>
                <a:spcPts val="0"/>
              </a:spcBef>
              <a:spcAft>
                <a:spcPts val="0"/>
              </a:spcAft>
              <a:buSzPts val="7500"/>
              <a:buChar char="■"/>
              <a:defRPr/>
            </a:lvl6pPr>
            <a:lvl7pPr indent="-704850" lvl="6" marL="3200400">
              <a:spcBef>
                <a:spcPts val="0"/>
              </a:spcBef>
              <a:spcAft>
                <a:spcPts val="0"/>
              </a:spcAft>
              <a:buSzPts val="7500"/>
              <a:buChar char="●"/>
              <a:defRPr/>
            </a:lvl7pPr>
            <a:lvl8pPr indent="-704850" lvl="7" marL="3657600">
              <a:spcBef>
                <a:spcPts val="0"/>
              </a:spcBef>
              <a:spcAft>
                <a:spcPts val="0"/>
              </a:spcAft>
              <a:buSzPts val="7500"/>
              <a:buChar char="○"/>
              <a:defRPr/>
            </a:lvl8pPr>
            <a:lvl9pPr indent="-704850" lvl="8" marL="4114800">
              <a:spcBef>
                <a:spcPts val="0"/>
              </a:spcBef>
              <a:spcAft>
                <a:spcPts val="0"/>
              </a:spcAft>
              <a:buSzPts val="7500"/>
              <a:buChar char="■"/>
              <a:defRPr/>
            </a:lvl9pPr>
          </a:lstStyle>
          <a:p/>
        </p:txBody>
      </p:sp>
      <p:sp>
        <p:nvSpPr>
          <p:cNvPr id="40" name="Google Shape;40;p9"/>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496160" y="27075680"/>
            <a:ext cx="28794300" cy="3872700"/>
          </a:xfrm>
          <a:prstGeom prst="rect">
            <a:avLst/>
          </a:prstGeom>
        </p:spPr>
        <p:txBody>
          <a:bodyPr anchorCtr="0" anchor="ctr" bIns="487600" lIns="487600" spcFirstLastPara="1" rIns="487600" wrap="square" tIns="487600">
            <a:normAutofit/>
          </a:bodyPr>
          <a:lstStyle>
            <a:lvl1pPr indent="-228600" lvl="0" marL="457200">
              <a:lnSpc>
                <a:spcPct val="100000"/>
              </a:lnSpc>
              <a:spcBef>
                <a:spcPts val="0"/>
              </a:spcBef>
              <a:spcAft>
                <a:spcPts val="0"/>
              </a:spcAft>
              <a:buSzPts val="9600"/>
              <a:buNone/>
              <a:defRPr/>
            </a:lvl1pPr>
          </a:lstStyle>
          <a:p/>
        </p:txBody>
      </p:sp>
      <p:sp>
        <p:nvSpPr>
          <p:cNvPr id="43" name="Google Shape;43;p10"/>
          <p:cNvSpPr txBox="1"/>
          <p:nvPr>
            <p:ph idx="12" type="sldNum"/>
          </p:nvPr>
        </p:nvSpPr>
        <p:spPr>
          <a:xfrm>
            <a:off x="40667798" y="29844588"/>
            <a:ext cx="2633700" cy="2519100"/>
          </a:xfrm>
          <a:prstGeom prst="rect">
            <a:avLst/>
          </a:prstGeom>
        </p:spPr>
        <p:txBody>
          <a:bodyPr anchorCtr="0" anchor="ctr" bIns="487600" lIns="487600" spcFirstLastPara="1" rIns="487600" wrap="square" tIns="4876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hyperlink" Target="http://www.megaprint.com/" TargetMode="External"/><Relationship Id="rId2" Type="http://schemas.openxmlformats.org/officeDocument/2006/relationships/image" Target="../media/image2.png"/><Relationship Id="rId3" Type="http://schemas.openxmlformats.org/officeDocument/2006/relationships/slideLayout" Target="../slideLayouts/slideLayout12.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496160" y="2848160"/>
            <a:ext cx="40899000" cy="3665400"/>
          </a:xfrm>
          <a:prstGeom prst="rect">
            <a:avLst/>
          </a:prstGeom>
          <a:noFill/>
          <a:ln>
            <a:noFill/>
          </a:ln>
        </p:spPr>
        <p:txBody>
          <a:bodyPr anchorCtr="0" anchor="t" bIns="487600" lIns="487600" spcFirstLastPara="1" rIns="487600" wrap="square" tIns="487600">
            <a:norm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p:txBody>
      </p:sp>
      <p:sp>
        <p:nvSpPr>
          <p:cNvPr id="7" name="Google Shape;7;p1"/>
          <p:cNvSpPr txBox="1"/>
          <p:nvPr>
            <p:ph idx="1" type="body"/>
          </p:nvPr>
        </p:nvSpPr>
        <p:spPr>
          <a:xfrm>
            <a:off x="1496160" y="7375840"/>
            <a:ext cx="40899000" cy="21864900"/>
          </a:xfrm>
          <a:prstGeom prst="rect">
            <a:avLst/>
          </a:prstGeom>
          <a:noFill/>
          <a:ln>
            <a:noFill/>
          </a:ln>
        </p:spPr>
        <p:txBody>
          <a:bodyPr anchorCtr="0" anchor="t" bIns="487600" lIns="487600" spcFirstLastPara="1" rIns="487600" wrap="square" tIns="487600">
            <a:normAutofit/>
          </a:bodyPr>
          <a:lstStyle>
            <a:lvl1pPr indent="-838200" lvl="0" marL="457200">
              <a:lnSpc>
                <a:spcPct val="115000"/>
              </a:lnSpc>
              <a:spcBef>
                <a:spcPts val="0"/>
              </a:spcBef>
              <a:spcAft>
                <a:spcPts val="0"/>
              </a:spcAft>
              <a:buClr>
                <a:schemeClr val="dk2"/>
              </a:buClr>
              <a:buSzPts val="9600"/>
              <a:buChar char="●"/>
              <a:defRPr sz="9600">
                <a:solidFill>
                  <a:schemeClr val="dk2"/>
                </a:solidFill>
              </a:defRPr>
            </a:lvl1pPr>
            <a:lvl2pPr indent="-704850" lvl="1" marL="914400">
              <a:lnSpc>
                <a:spcPct val="115000"/>
              </a:lnSpc>
              <a:spcBef>
                <a:spcPts val="0"/>
              </a:spcBef>
              <a:spcAft>
                <a:spcPts val="0"/>
              </a:spcAft>
              <a:buClr>
                <a:schemeClr val="dk2"/>
              </a:buClr>
              <a:buSzPts val="7500"/>
              <a:buChar char="○"/>
              <a:defRPr sz="7500">
                <a:solidFill>
                  <a:schemeClr val="dk2"/>
                </a:solidFill>
              </a:defRPr>
            </a:lvl2pPr>
            <a:lvl3pPr indent="-704850" lvl="2" marL="1371600">
              <a:lnSpc>
                <a:spcPct val="115000"/>
              </a:lnSpc>
              <a:spcBef>
                <a:spcPts val="0"/>
              </a:spcBef>
              <a:spcAft>
                <a:spcPts val="0"/>
              </a:spcAft>
              <a:buClr>
                <a:schemeClr val="dk2"/>
              </a:buClr>
              <a:buSzPts val="7500"/>
              <a:buChar char="■"/>
              <a:defRPr sz="7500">
                <a:solidFill>
                  <a:schemeClr val="dk2"/>
                </a:solidFill>
              </a:defRPr>
            </a:lvl3pPr>
            <a:lvl4pPr indent="-704850" lvl="3" marL="1828800">
              <a:lnSpc>
                <a:spcPct val="115000"/>
              </a:lnSpc>
              <a:spcBef>
                <a:spcPts val="0"/>
              </a:spcBef>
              <a:spcAft>
                <a:spcPts val="0"/>
              </a:spcAft>
              <a:buClr>
                <a:schemeClr val="dk2"/>
              </a:buClr>
              <a:buSzPts val="7500"/>
              <a:buChar char="●"/>
              <a:defRPr sz="7500">
                <a:solidFill>
                  <a:schemeClr val="dk2"/>
                </a:solidFill>
              </a:defRPr>
            </a:lvl4pPr>
            <a:lvl5pPr indent="-704850" lvl="4" marL="2286000">
              <a:lnSpc>
                <a:spcPct val="115000"/>
              </a:lnSpc>
              <a:spcBef>
                <a:spcPts val="0"/>
              </a:spcBef>
              <a:spcAft>
                <a:spcPts val="0"/>
              </a:spcAft>
              <a:buClr>
                <a:schemeClr val="dk2"/>
              </a:buClr>
              <a:buSzPts val="7500"/>
              <a:buChar char="○"/>
              <a:defRPr sz="7500">
                <a:solidFill>
                  <a:schemeClr val="dk2"/>
                </a:solidFill>
              </a:defRPr>
            </a:lvl5pPr>
            <a:lvl6pPr indent="-704850" lvl="5" marL="2743200">
              <a:lnSpc>
                <a:spcPct val="115000"/>
              </a:lnSpc>
              <a:spcBef>
                <a:spcPts val="0"/>
              </a:spcBef>
              <a:spcAft>
                <a:spcPts val="0"/>
              </a:spcAft>
              <a:buClr>
                <a:schemeClr val="dk2"/>
              </a:buClr>
              <a:buSzPts val="7500"/>
              <a:buChar char="■"/>
              <a:defRPr sz="7500">
                <a:solidFill>
                  <a:schemeClr val="dk2"/>
                </a:solidFill>
              </a:defRPr>
            </a:lvl6pPr>
            <a:lvl7pPr indent="-704850" lvl="6" marL="3200400">
              <a:lnSpc>
                <a:spcPct val="115000"/>
              </a:lnSpc>
              <a:spcBef>
                <a:spcPts val="0"/>
              </a:spcBef>
              <a:spcAft>
                <a:spcPts val="0"/>
              </a:spcAft>
              <a:buClr>
                <a:schemeClr val="dk2"/>
              </a:buClr>
              <a:buSzPts val="7500"/>
              <a:buChar char="●"/>
              <a:defRPr sz="7500">
                <a:solidFill>
                  <a:schemeClr val="dk2"/>
                </a:solidFill>
              </a:defRPr>
            </a:lvl7pPr>
            <a:lvl8pPr indent="-704850" lvl="7" marL="3657600">
              <a:lnSpc>
                <a:spcPct val="115000"/>
              </a:lnSpc>
              <a:spcBef>
                <a:spcPts val="0"/>
              </a:spcBef>
              <a:spcAft>
                <a:spcPts val="0"/>
              </a:spcAft>
              <a:buClr>
                <a:schemeClr val="dk2"/>
              </a:buClr>
              <a:buSzPts val="7500"/>
              <a:buChar char="○"/>
              <a:defRPr sz="7500">
                <a:solidFill>
                  <a:schemeClr val="dk2"/>
                </a:solidFill>
              </a:defRPr>
            </a:lvl8pPr>
            <a:lvl9pPr indent="-704850" lvl="8" marL="4114800">
              <a:lnSpc>
                <a:spcPct val="115000"/>
              </a:lnSpc>
              <a:spcBef>
                <a:spcPts val="0"/>
              </a:spcBef>
              <a:spcAft>
                <a:spcPts val="0"/>
              </a:spcAft>
              <a:buClr>
                <a:schemeClr val="dk2"/>
              </a:buClr>
              <a:buSzPts val="7500"/>
              <a:buChar char="■"/>
              <a:defRPr sz="7500">
                <a:solidFill>
                  <a:schemeClr val="dk2"/>
                </a:solidFill>
              </a:defRPr>
            </a:lvl9pPr>
          </a:lstStyle>
          <a:p/>
        </p:txBody>
      </p:sp>
      <p:sp>
        <p:nvSpPr>
          <p:cNvPr id="8" name="Google Shape;8;p1"/>
          <p:cNvSpPr txBox="1"/>
          <p:nvPr>
            <p:ph idx="12" type="sldNum"/>
          </p:nvPr>
        </p:nvSpPr>
        <p:spPr>
          <a:xfrm>
            <a:off x="40667798" y="29844588"/>
            <a:ext cx="2633700" cy="2519100"/>
          </a:xfrm>
          <a:prstGeom prst="rect">
            <a:avLst/>
          </a:prstGeom>
          <a:noFill/>
          <a:ln>
            <a:noFill/>
          </a:ln>
        </p:spPr>
        <p:txBody>
          <a:bodyPr anchorCtr="0" anchor="ctr" bIns="487600" lIns="487600" spcFirstLastPara="1" rIns="487600" wrap="square" tIns="487600">
            <a:norm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0" name="Shape 50"/>
        <p:cNvGrpSpPr/>
        <p:nvPr/>
      </p:nvGrpSpPr>
      <p:grpSpPr>
        <a:xfrm>
          <a:off x="0" y="0"/>
          <a:ext cx="0" cy="0"/>
          <a:chOff x="0" y="0"/>
          <a:chExt cx="0" cy="0"/>
        </a:xfrm>
      </p:grpSpPr>
      <p:pic>
        <p:nvPicPr>
          <p:cNvPr id="51" name="Google Shape;51;p13">
            <a:hlinkClick r:id="rId1"/>
          </p:cNvPr>
          <p:cNvPicPr preferRelativeResize="0"/>
          <p:nvPr/>
        </p:nvPicPr>
        <p:blipFill rotWithShape="1">
          <a:blip r:embed="rId2">
            <a:alphaModFix/>
          </a:blip>
          <a:srcRect b="0" l="0" r="38726" t="0"/>
          <a:stretch/>
        </p:blipFill>
        <p:spPr>
          <a:xfrm>
            <a:off x="35828446" y="32395636"/>
            <a:ext cx="3106340" cy="159544"/>
          </a:xfrm>
          <a:prstGeom prst="rect">
            <a:avLst/>
          </a:prstGeom>
          <a:noFill/>
          <a:ln>
            <a:noFill/>
          </a:ln>
        </p:spPr>
      </p:pic>
      <p:sp>
        <p:nvSpPr>
          <p:cNvPr id="52" name="Google Shape;52;p13"/>
          <p:cNvSpPr txBox="1"/>
          <p:nvPr/>
        </p:nvSpPr>
        <p:spPr>
          <a:xfrm>
            <a:off x="39926520" y="32308800"/>
            <a:ext cx="2383800" cy="340200"/>
          </a:xfrm>
          <a:prstGeom prst="rect">
            <a:avLst/>
          </a:prstGeom>
          <a:noFill/>
          <a:ln>
            <a:noFill/>
          </a:ln>
        </p:spPr>
        <p:txBody>
          <a:bodyPr anchorCtr="0" anchor="t" bIns="46525" lIns="93075" spcFirstLastPara="1" rIns="93075" wrap="square" tIns="46525">
            <a:spAutoFit/>
          </a:bodyPr>
          <a:lstStyle/>
          <a:p>
            <a:pPr indent="0" lvl="0" marL="0" marR="0" rtl="0" algn="ctr">
              <a:spcBef>
                <a:spcPts val="0"/>
              </a:spcBef>
              <a:spcAft>
                <a:spcPts val="0"/>
              </a:spcAft>
              <a:buNone/>
            </a:pPr>
            <a:r>
              <a:rPr b="0" i="0" lang="en" sz="1600" u="none" cap="none" strike="noStrike">
                <a:solidFill>
                  <a:schemeClr val="lt1"/>
                </a:solidFill>
                <a:latin typeface="Arial"/>
                <a:ea typeface="Arial"/>
                <a:cs typeface="Arial"/>
                <a:sym typeface="Arial"/>
              </a:rPr>
              <a:t>www.postersession.com</a:t>
            </a:r>
            <a:endParaRPr sz="1600"/>
          </a:p>
        </p:txBody>
      </p:sp>
    </p:spTree>
  </p:cSld>
  <p:clrMap accent1="accent1" accent2="accent2" accent3="accent3" accent4="accent4" accent5="accent5" accent6="accent6" bg1="lt1" bg2="dk2" tx1="dk1" tx2="lt2" folHlink="folHlink" hlink="hlink"/>
  <p:sldLayoutIdLst>
    <p:sldLayoutId id="2147483659" r:id="rId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bg>
      <p:bgPr>
        <a:gradFill>
          <a:gsLst>
            <a:gs pos="0">
              <a:srgbClr val="00A9E0"/>
            </a:gs>
            <a:gs pos="25000">
              <a:srgbClr val="00205B"/>
            </a:gs>
            <a:gs pos="100000">
              <a:srgbClr val="00205B"/>
            </a:gs>
          </a:gsLst>
          <a:lin ang="4800000" scaled="0"/>
        </a:gradFill>
      </p:bgPr>
    </p:bg>
    <p:spTree>
      <p:nvGrpSpPr>
        <p:cNvPr id="58" name="Shape 58"/>
        <p:cNvGrpSpPr/>
        <p:nvPr/>
      </p:nvGrpSpPr>
      <p:grpSpPr>
        <a:xfrm>
          <a:off x="0" y="0"/>
          <a:ext cx="0" cy="0"/>
          <a:chOff x="0" y="0"/>
          <a:chExt cx="0" cy="0"/>
        </a:xfrm>
      </p:grpSpPr>
      <p:sp>
        <p:nvSpPr>
          <p:cNvPr id="59" name="Google Shape;59;p15"/>
          <p:cNvSpPr/>
          <p:nvPr/>
        </p:nvSpPr>
        <p:spPr>
          <a:xfrm>
            <a:off x="32835850" y="6096000"/>
            <a:ext cx="10363200" cy="25984200"/>
          </a:xfrm>
          <a:prstGeom prst="roundRect">
            <a:avLst>
              <a:gd fmla="val 3442" name="adj"/>
            </a:avLst>
          </a:prstGeom>
          <a:solidFill>
            <a:schemeClr val="lt1"/>
          </a:solidFill>
          <a:ln>
            <a:noFill/>
          </a:ln>
        </p:spPr>
        <p:txBody>
          <a:bodyPr anchorCtr="0" anchor="ctr" bIns="46525" lIns="93075" spcFirstLastPara="1" rIns="93075" wrap="square" tIns="46525">
            <a:noAutofit/>
          </a:bodyPr>
          <a:lstStyle/>
          <a:p>
            <a:pPr indent="0" lvl="0" marL="0" marR="0" rtl="0" algn="ctr">
              <a:spcBef>
                <a:spcPts val="0"/>
              </a:spcBef>
              <a:spcAft>
                <a:spcPts val="0"/>
              </a:spcAft>
              <a:buNone/>
            </a:pPr>
            <a:r>
              <a:t/>
            </a:r>
            <a:endParaRPr sz="8500">
              <a:solidFill>
                <a:schemeClr val="dk1"/>
              </a:solidFill>
              <a:latin typeface="Arial"/>
              <a:ea typeface="Arial"/>
              <a:cs typeface="Arial"/>
              <a:sym typeface="Arial"/>
            </a:endParaRPr>
          </a:p>
        </p:txBody>
      </p:sp>
      <p:sp>
        <p:nvSpPr>
          <p:cNvPr id="60" name="Google Shape;60;p15"/>
          <p:cNvSpPr/>
          <p:nvPr/>
        </p:nvSpPr>
        <p:spPr>
          <a:xfrm>
            <a:off x="22076396" y="6096000"/>
            <a:ext cx="10363200" cy="25984200"/>
          </a:xfrm>
          <a:prstGeom prst="roundRect">
            <a:avLst>
              <a:gd fmla="val 3442" name="adj"/>
            </a:avLst>
          </a:prstGeom>
          <a:solidFill>
            <a:schemeClr val="lt1"/>
          </a:solidFill>
          <a:ln>
            <a:noFill/>
          </a:ln>
        </p:spPr>
        <p:txBody>
          <a:bodyPr anchorCtr="0" anchor="ctr" bIns="46525" lIns="93075" spcFirstLastPara="1" rIns="93075" wrap="square" tIns="46525">
            <a:noAutofit/>
          </a:bodyPr>
          <a:lstStyle/>
          <a:p>
            <a:pPr indent="0" lvl="0" marL="0" marR="0" rtl="0" algn="ctr">
              <a:spcBef>
                <a:spcPts val="0"/>
              </a:spcBef>
              <a:spcAft>
                <a:spcPts val="0"/>
              </a:spcAft>
              <a:buNone/>
            </a:pPr>
            <a:r>
              <a:t/>
            </a:r>
            <a:endParaRPr sz="8500">
              <a:solidFill>
                <a:schemeClr val="dk1"/>
              </a:solidFill>
              <a:latin typeface="Arial"/>
              <a:ea typeface="Arial"/>
              <a:cs typeface="Arial"/>
              <a:sym typeface="Arial"/>
            </a:endParaRPr>
          </a:p>
        </p:txBody>
      </p:sp>
      <p:sp>
        <p:nvSpPr>
          <p:cNvPr id="61" name="Google Shape;61;p15"/>
          <p:cNvSpPr/>
          <p:nvPr/>
        </p:nvSpPr>
        <p:spPr>
          <a:xfrm>
            <a:off x="11342998" y="6096000"/>
            <a:ext cx="10363200" cy="25984200"/>
          </a:xfrm>
          <a:prstGeom prst="roundRect">
            <a:avLst>
              <a:gd fmla="val 3442" name="adj"/>
            </a:avLst>
          </a:prstGeom>
          <a:solidFill>
            <a:schemeClr val="lt1"/>
          </a:solidFill>
          <a:ln>
            <a:noFill/>
          </a:ln>
        </p:spPr>
        <p:txBody>
          <a:bodyPr anchorCtr="0" anchor="ctr" bIns="46525" lIns="93075" spcFirstLastPara="1" rIns="93075" wrap="square" tIns="46525">
            <a:noAutofit/>
          </a:bodyPr>
          <a:lstStyle/>
          <a:p>
            <a:pPr indent="0" lvl="0" marL="0" marR="0" rtl="0" algn="ctr">
              <a:spcBef>
                <a:spcPts val="0"/>
              </a:spcBef>
              <a:spcAft>
                <a:spcPts val="0"/>
              </a:spcAft>
              <a:buNone/>
            </a:pPr>
            <a:r>
              <a:t/>
            </a:r>
            <a:endParaRPr sz="8500">
              <a:solidFill>
                <a:schemeClr val="dk1"/>
              </a:solidFill>
              <a:latin typeface="Arial"/>
              <a:ea typeface="Arial"/>
              <a:cs typeface="Arial"/>
              <a:sym typeface="Arial"/>
            </a:endParaRPr>
          </a:p>
        </p:txBody>
      </p:sp>
      <p:sp>
        <p:nvSpPr>
          <p:cNvPr id="62" name="Google Shape;62;p15"/>
          <p:cNvSpPr/>
          <p:nvPr/>
        </p:nvSpPr>
        <p:spPr>
          <a:xfrm>
            <a:off x="609600" y="6096000"/>
            <a:ext cx="10363200" cy="25984200"/>
          </a:xfrm>
          <a:prstGeom prst="roundRect">
            <a:avLst>
              <a:gd fmla="val 3442" name="adj"/>
            </a:avLst>
          </a:prstGeom>
          <a:solidFill>
            <a:schemeClr val="lt1"/>
          </a:solidFill>
          <a:ln>
            <a:noFill/>
          </a:ln>
        </p:spPr>
        <p:txBody>
          <a:bodyPr anchorCtr="0" anchor="ctr" bIns="46525" lIns="93075" spcFirstLastPara="1" rIns="93075" wrap="square" tIns="46525">
            <a:noAutofit/>
          </a:bodyPr>
          <a:lstStyle/>
          <a:p>
            <a:pPr indent="0" lvl="0" marL="0" marR="0" rtl="0" algn="ctr">
              <a:spcBef>
                <a:spcPts val="0"/>
              </a:spcBef>
              <a:spcAft>
                <a:spcPts val="0"/>
              </a:spcAft>
              <a:buNone/>
            </a:pPr>
            <a:r>
              <a:t/>
            </a:r>
            <a:endParaRPr sz="8500">
              <a:solidFill>
                <a:schemeClr val="dk1"/>
              </a:solidFill>
              <a:latin typeface="Arial"/>
              <a:ea typeface="Arial"/>
              <a:cs typeface="Arial"/>
              <a:sym typeface="Arial"/>
            </a:endParaRPr>
          </a:p>
        </p:txBody>
      </p:sp>
      <p:sp>
        <p:nvSpPr>
          <p:cNvPr id="63" name="Google Shape;63;p15"/>
          <p:cNvSpPr txBox="1"/>
          <p:nvPr/>
        </p:nvSpPr>
        <p:spPr>
          <a:xfrm>
            <a:off x="901700" y="8920654"/>
            <a:ext cx="9779100" cy="21808800"/>
          </a:xfrm>
          <a:prstGeom prst="rect">
            <a:avLst/>
          </a:prstGeom>
          <a:noFill/>
          <a:ln>
            <a:noFill/>
          </a:ln>
        </p:spPr>
        <p:txBody>
          <a:bodyPr anchorCtr="0" anchor="t" bIns="46525" lIns="93075" spcFirstLastPara="1" rIns="93075" wrap="square" tIns="46525">
            <a:spAutoFit/>
          </a:bodyPr>
          <a:lstStyle/>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We hope you find this template useful! This one is set up to yield a 48”x 36” (4’ x 3’) horizontal poster.</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The boxes around the text will automatically fit the text you type, and if you click on the text box, you can use the little handles that appear to stretch or squeeze the text boxes to whatever size you want. If you need just a little more room for your type, change the line spacing to a multiple of .90 or even .85 in home &gt;paragraph &gt;line spacing. The type in your poster’s text boxes should be at least 24 point. </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The dotted lines through the center of the piece will not print, they are for alignment. You can move them around by clicking and holding them, and a little box will tell you where they are on the page. Use them to get your pictures or text boxes aligned together. </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You can add a guideline by holding the control key down as you move one. It can also help to turn on Snap to Guides by right clicking the background and going to Grid and Guides. That will make images and text boxes “magnetically” snap to the guidelines.</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How to bring things in from Excel® and Word®</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Excel- select the chart, then copy (ctl+C), and paste (ctl+V) into PowerPoint®. The chart can then be stretched to fit or edited as required. </a:t>
            </a:r>
            <a:r>
              <a:rPr lang="en" sz="2700" u="sng">
                <a:solidFill>
                  <a:schemeClr val="dk1"/>
                </a:solidFill>
                <a:latin typeface="Arial"/>
                <a:ea typeface="Arial"/>
                <a:cs typeface="Arial"/>
                <a:sym typeface="Arial"/>
              </a:rPr>
              <a:t>Watch out</a:t>
            </a:r>
            <a:r>
              <a:rPr lang="en" sz="2700">
                <a:solidFill>
                  <a:schemeClr val="dk1"/>
                </a:solidFill>
                <a:latin typeface="Arial"/>
                <a:ea typeface="Arial"/>
                <a:cs typeface="Arial"/>
                <a:sym typeface="Arial"/>
              </a:rPr>
              <a:t> for scientific symbols used in imported charts, which PowerPoint will not recognize as a used font and may print improperly if we don’t have the font installed on our system. It is best to use the Symbol font for scientific characters, we always have that installed.</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Word-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Tables that come in funny can often be fixed by doing paste &gt;special &gt;enhanced metafile.</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Photos</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We need images to be 72 to 100 dpi in their </a:t>
            </a:r>
            <a:r>
              <a:rPr lang="en" sz="2700" u="sng">
                <a:solidFill>
                  <a:schemeClr val="dk1"/>
                </a:solidFill>
                <a:latin typeface="Arial"/>
                <a:ea typeface="Arial"/>
                <a:cs typeface="Arial"/>
                <a:sym typeface="Arial"/>
              </a:rPr>
              <a:t>final size</a:t>
            </a:r>
            <a:r>
              <a:rPr lang="en" sz="2700">
                <a:solidFill>
                  <a:schemeClr val="dk1"/>
                </a:solidFill>
                <a:latin typeface="Arial"/>
                <a:ea typeface="Arial"/>
                <a:cs typeface="Arial"/>
                <a:sym typeface="Arial"/>
              </a:rPr>
              <a:t>, a rough rule of thumb that a  500 kb jpg (2 megapixel) image file can go up to 12” x 16” on your poster. Do insert &gt;from file to import them. </a:t>
            </a:r>
            <a:endParaRPr sz="1600"/>
          </a:p>
        </p:txBody>
      </p:sp>
      <p:sp>
        <p:nvSpPr>
          <p:cNvPr id="64" name="Google Shape;64;p15"/>
          <p:cNvSpPr txBox="1"/>
          <p:nvPr/>
        </p:nvSpPr>
        <p:spPr>
          <a:xfrm>
            <a:off x="11582400" y="6553200"/>
            <a:ext cx="9829800" cy="1402200"/>
          </a:xfrm>
          <a:prstGeom prst="rect">
            <a:avLst/>
          </a:prstGeom>
          <a:noFill/>
          <a:ln>
            <a:noFill/>
          </a:ln>
        </p:spPr>
        <p:txBody>
          <a:bodyPr anchorCtr="0" anchor="t" bIns="46525" lIns="93075" spcFirstLastPara="1" rIns="93075" wrap="square" tIns="46525">
            <a:spAutoFit/>
          </a:bodyPr>
          <a:lstStyle/>
          <a:p>
            <a:pPr indent="0" lvl="0" marL="0" marR="0" rtl="0" algn="ctr">
              <a:spcBef>
                <a:spcPts val="0"/>
              </a:spcBef>
              <a:spcAft>
                <a:spcPts val="0"/>
              </a:spcAft>
              <a:buNone/>
            </a:pPr>
            <a:r>
              <a:rPr b="1" lang="en" sz="8500">
                <a:solidFill>
                  <a:schemeClr val="dk1"/>
                </a:solidFill>
                <a:latin typeface="Arial Black"/>
                <a:ea typeface="Arial Black"/>
                <a:cs typeface="Arial Black"/>
                <a:sym typeface="Arial Black"/>
              </a:rPr>
              <a:t>Methods</a:t>
            </a:r>
            <a:endParaRPr sz="1600"/>
          </a:p>
        </p:txBody>
      </p:sp>
      <p:sp>
        <p:nvSpPr>
          <p:cNvPr id="65" name="Google Shape;65;p15"/>
          <p:cNvSpPr txBox="1"/>
          <p:nvPr/>
        </p:nvSpPr>
        <p:spPr>
          <a:xfrm>
            <a:off x="33223200" y="6559550"/>
            <a:ext cx="9829800" cy="1402200"/>
          </a:xfrm>
          <a:prstGeom prst="rect">
            <a:avLst/>
          </a:prstGeom>
          <a:noFill/>
          <a:ln>
            <a:noFill/>
          </a:ln>
        </p:spPr>
        <p:txBody>
          <a:bodyPr anchorCtr="0" anchor="t" bIns="46525" lIns="93075" spcFirstLastPara="1" rIns="93075" wrap="square" tIns="46525">
            <a:spAutoFit/>
          </a:bodyPr>
          <a:lstStyle/>
          <a:p>
            <a:pPr indent="0" lvl="0" marL="0" marR="0" rtl="0" algn="ctr">
              <a:spcBef>
                <a:spcPts val="0"/>
              </a:spcBef>
              <a:spcAft>
                <a:spcPts val="0"/>
              </a:spcAft>
              <a:buNone/>
            </a:pPr>
            <a:r>
              <a:rPr b="1" lang="en" sz="8500">
                <a:solidFill>
                  <a:schemeClr val="dk1"/>
                </a:solidFill>
                <a:latin typeface="Arial Black"/>
                <a:ea typeface="Arial Black"/>
                <a:cs typeface="Arial Black"/>
                <a:sym typeface="Arial Black"/>
              </a:rPr>
              <a:t>Conclusions</a:t>
            </a:r>
            <a:endParaRPr sz="1600"/>
          </a:p>
        </p:txBody>
      </p:sp>
      <p:sp>
        <p:nvSpPr>
          <p:cNvPr id="66" name="Google Shape;66;p15"/>
          <p:cNvSpPr txBox="1"/>
          <p:nvPr/>
        </p:nvSpPr>
        <p:spPr>
          <a:xfrm>
            <a:off x="1219200" y="990600"/>
            <a:ext cx="40919400" cy="4111500"/>
          </a:xfrm>
          <a:prstGeom prst="rect">
            <a:avLst/>
          </a:prstGeom>
          <a:noFill/>
          <a:ln>
            <a:noFill/>
          </a:ln>
        </p:spPr>
        <p:txBody>
          <a:bodyPr anchorCtr="0" anchor="t" bIns="46525" lIns="93075" spcFirstLastPara="1" rIns="93075" wrap="square" tIns="46525">
            <a:spAutoFit/>
          </a:bodyPr>
          <a:lstStyle/>
          <a:p>
            <a:pPr indent="0" lvl="0" marL="0" marR="0" rtl="0" algn="l">
              <a:spcBef>
                <a:spcPts val="0"/>
              </a:spcBef>
              <a:spcAft>
                <a:spcPts val="0"/>
              </a:spcAft>
              <a:buNone/>
            </a:pPr>
            <a:r>
              <a:rPr b="1" lang="en" sz="12800">
                <a:solidFill>
                  <a:srgbClr val="FFFFFF"/>
                </a:solidFill>
                <a:latin typeface="Arial Black"/>
                <a:ea typeface="Arial Black"/>
                <a:cs typeface="Arial Black"/>
                <a:sym typeface="Arial Black"/>
              </a:rPr>
              <a:t>Title of the Research Study</a:t>
            </a:r>
            <a:endParaRPr sz="1600"/>
          </a:p>
          <a:p>
            <a:pPr indent="0" lvl="0" marL="0" marR="0" rtl="0" algn="l">
              <a:spcBef>
                <a:spcPts val="0"/>
              </a:spcBef>
              <a:spcAft>
                <a:spcPts val="0"/>
              </a:spcAft>
              <a:buNone/>
            </a:pPr>
            <a:r>
              <a:rPr b="1" lang="en" sz="8500">
                <a:solidFill>
                  <a:srgbClr val="FFFFFF"/>
                </a:solidFill>
                <a:latin typeface="Arial"/>
                <a:ea typeface="Arial"/>
                <a:cs typeface="Arial"/>
                <a:sym typeface="Arial"/>
              </a:rPr>
              <a:t>PEOPLE WHO DID THE STUDY</a:t>
            </a:r>
            <a:endParaRPr sz="1600"/>
          </a:p>
          <a:p>
            <a:pPr indent="0" lvl="0" marL="0" marR="0" rtl="0" algn="l">
              <a:spcBef>
                <a:spcPts val="0"/>
              </a:spcBef>
              <a:spcAft>
                <a:spcPts val="0"/>
              </a:spcAft>
              <a:buNone/>
            </a:pPr>
            <a:r>
              <a:rPr i="1" lang="en" sz="4800">
                <a:solidFill>
                  <a:srgbClr val="FFFFFF"/>
                </a:solidFill>
                <a:latin typeface="Arial"/>
                <a:ea typeface="Arial"/>
                <a:cs typeface="Arial"/>
                <a:sym typeface="Arial"/>
              </a:rPr>
              <a:t>UNIVERSITIES AND/OR  HOSPITALS THEY ARE AFFILIATED WITH</a:t>
            </a:r>
            <a:endParaRPr i="1" sz="8500">
              <a:solidFill>
                <a:srgbClr val="FFFFFF"/>
              </a:solidFill>
              <a:latin typeface="Arial"/>
              <a:ea typeface="Arial"/>
              <a:cs typeface="Arial"/>
              <a:sym typeface="Arial"/>
            </a:endParaRPr>
          </a:p>
        </p:txBody>
      </p:sp>
      <p:sp>
        <p:nvSpPr>
          <p:cNvPr id="67" name="Google Shape;67;p15"/>
          <p:cNvSpPr txBox="1"/>
          <p:nvPr/>
        </p:nvSpPr>
        <p:spPr>
          <a:xfrm>
            <a:off x="23247350" y="20726400"/>
            <a:ext cx="8305800" cy="1079100"/>
          </a:xfrm>
          <a:prstGeom prst="rect">
            <a:avLst/>
          </a:prstGeom>
          <a:noFill/>
          <a:ln>
            <a:noFill/>
          </a:ln>
        </p:spPr>
        <p:txBody>
          <a:bodyPr anchorCtr="0" anchor="t" bIns="46525" lIns="93075" spcFirstLastPara="1" rIns="93075" wrap="square" tIns="46525">
            <a:spAutoFit/>
          </a:bodyPr>
          <a:lstStyle/>
          <a:p>
            <a:pPr indent="0" lvl="0" marL="0" marR="0" rtl="0" algn="ctr">
              <a:spcBef>
                <a:spcPts val="0"/>
              </a:spcBef>
              <a:spcAft>
                <a:spcPts val="0"/>
              </a:spcAft>
              <a:buNone/>
            </a:pPr>
            <a:r>
              <a:rPr b="1" lang="en" sz="6400">
                <a:solidFill>
                  <a:schemeClr val="dk1"/>
                </a:solidFill>
                <a:latin typeface="Arial"/>
                <a:ea typeface="Arial"/>
                <a:cs typeface="Arial"/>
                <a:sym typeface="Arial"/>
              </a:rPr>
              <a:t>Figure #2</a:t>
            </a:r>
            <a:endParaRPr sz="1600"/>
          </a:p>
        </p:txBody>
      </p:sp>
      <p:sp>
        <p:nvSpPr>
          <p:cNvPr id="68" name="Google Shape;68;p15"/>
          <p:cNvSpPr/>
          <p:nvPr/>
        </p:nvSpPr>
        <p:spPr>
          <a:xfrm>
            <a:off x="23055263" y="22707600"/>
            <a:ext cx="8382000" cy="8382000"/>
          </a:xfrm>
          <a:prstGeom prst="flowChartOr">
            <a:avLst/>
          </a:prstGeom>
          <a:solidFill>
            <a:schemeClr val="lt1"/>
          </a:solidFill>
          <a:ln cap="flat" cmpd="sng" w="9525">
            <a:solidFill>
              <a:schemeClr val="dk1"/>
            </a:solidFill>
            <a:prstDash val="solid"/>
            <a:round/>
            <a:headEnd len="sm" w="sm" type="none"/>
            <a:tailEnd len="sm" w="sm" type="none"/>
          </a:ln>
        </p:spPr>
        <p:txBody>
          <a:bodyPr anchorCtr="0" anchor="ctr" bIns="46525" lIns="93075" spcFirstLastPara="1" rIns="93075" wrap="square" tIns="46525">
            <a:noAutofit/>
          </a:bodyPr>
          <a:lstStyle/>
          <a:p>
            <a:pPr indent="0" lvl="0" marL="0" marR="0" rtl="0" algn="ctr">
              <a:spcBef>
                <a:spcPts val="0"/>
              </a:spcBef>
              <a:spcAft>
                <a:spcPts val="0"/>
              </a:spcAft>
              <a:buNone/>
            </a:pPr>
            <a:r>
              <a:t/>
            </a:r>
            <a:endParaRPr sz="8500">
              <a:solidFill>
                <a:schemeClr val="dk1"/>
              </a:solidFill>
              <a:latin typeface="Arial"/>
              <a:ea typeface="Arial"/>
              <a:cs typeface="Arial"/>
              <a:sym typeface="Arial"/>
            </a:endParaRPr>
          </a:p>
        </p:txBody>
      </p:sp>
      <p:sp>
        <p:nvSpPr>
          <p:cNvPr id="69" name="Google Shape;69;p15"/>
          <p:cNvSpPr txBox="1"/>
          <p:nvPr/>
        </p:nvSpPr>
        <p:spPr>
          <a:xfrm>
            <a:off x="33670875" y="25146000"/>
            <a:ext cx="8305800" cy="1079100"/>
          </a:xfrm>
          <a:prstGeom prst="rect">
            <a:avLst/>
          </a:prstGeom>
          <a:noFill/>
          <a:ln>
            <a:noFill/>
          </a:ln>
        </p:spPr>
        <p:txBody>
          <a:bodyPr anchorCtr="0" anchor="t" bIns="46525" lIns="93075" spcFirstLastPara="1" rIns="93075" wrap="square" tIns="46525">
            <a:spAutoFit/>
          </a:bodyPr>
          <a:lstStyle/>
          <a:p>
            <a:pPr indent="0" lvl="0" marL="0" marR="0" rtl="0" algn="ctr">
              <a:spcBef>
                <a:spcPts val="0"/>
              </a:spcBef>
              <a:spcAft>
                <a:spcPts val="0"/>
              </a:spcAft>
              <a:buNone/>
            </a:pPr>
            <a:r>
              <a:rPr lang="en" sz="6400">
                <a:solidFill>
                  <a:schemeClr val="dk1"/>
                </a:solidFill>
                <a:latin typeface="Arial"/>
                <a:ea typeface="Arial"/>
                <a:cs typeface="Arial"/>
                <a:sym typeface="Arial"/>
              </a:rPr>
              <a:t>Bibliography</a:t>
            </a:r>
            <a:endParaRPr sz="1600"/>
          </a:p>
        </p:txBody>
      </p:sp>
      <p:sp>
        <p:nvSpPr>
          <p:cNvPr id="70" name="Google Shape;70;p15"/>
          <p:cNvSpPr txBox="1"/>
          <p:nvPr/>
        </p:nvSpPr>
        <p:spPr>
          <a:xfrm>
            <a:off x="33408938" y="26231850"/>
            <a:ext cx="9186900" cy="4406100"/>
          </a:xfrm>
          <a:prstGeom prst="rect">
            <a:avLst/>
          </a:prstGeom>
          <a:noFill/>
          <a:ln>
            <a:noFill/>
          </a:ln>
        </p:spPr>
        <p:txBody>
          <a:bodyPr anchorCtr="0" anchor="t" bIns="31200" lIns="62275" spcFirstLastPara="1" rIns="62275" wrap="square" tIns="31200">
            <a:spAutoFit/>
          </a:bodyPr>
          <a:lstStyle/>
          <a:p>
            <a:pPr indent="-342900" lvl="0" marL="342900" marR="0" rtl="0" algn="l">
              <a:lnSpc>
                <a:spcPct val="95000"/>
              </a:lnSpc>
              <a:spcBef>
                <a:spcPts val="0"/>
              </a:spcBef>
              <a:spcAft>
                <a:spcPts val="0"/>
              </a:spcAft>
              <a:buNone/>
            </a:pPr>
            <a:r>
              <a:t/>
            </a:r>
            <a:endParaRPr sz="2700" u="sng">
              <a:solidFill>
                <a:schemeClr val="dk1"/>
              </a:solidFill>
              <a:latin typeface="Arial"/>
              <a:ea typeface="Arial"/>
              <a:cs typeface="Arial"/>
              <a:sym typeface="Arial"/>
            </a:endParaRPr>
          </a:p>
          <a:p>
            <a:pPr indent="-311150" lvl="0" marL="342900" marR="0" rtl="0" algn="l">
              <a:lnSpc>
                <a:spcPct val="95000"/>
              </a:lnSpc>
              <a:spcBef>
                <a:spcPts val="0"/>
              </a:spcBef>
              <a:spcAft>
                <a:spcPts val="0"/>
              </a:spcAft>
              <a:buClr>
                <a:schemeClr val="dk1"/>
              </a:buClr>
              <a:buSzPts val="2700"/>
              <a:buFont typeface="Arial"/>
              <a:buAutoNum type="arabicPeriod"/>
            </a:pPr>
            <a:r>
              <a:rPr lang="en" sz="2700">
                <a:solidFill>
                  <a:schemeClr val="dk1"/>
                </a:solidFill>
                <a:latin typeface="Arial"/>
                <a:ea typeface="Arial"/>
                <a:cs typeface="Arial"/>
                <a:sym typeface="Arial"/>
              </a:rPr>
              <a:t>Xxxxxxxxxxxxxxxxxxxxxxxxxxxxxxxxxxxxxxxxxxxxxxxxxxxxxxxxxxxxxxxxxxxxxxxxxxxxxxxxxxxxxxxxxxx</a:t>
            </a:r>
            <a:endParaRPr sz="1600"/>
          </a:p>
          <a:p>
            <a:pPr indent="-311150" lvl="0" marL="342900" marR="0" rtl="0" algn="l">
              <a:lnSpc>
                <a:spcPct val="95000"/>
              </a:lnSpc>
              <a:spcBef>
                <a:spcPts val="0"/>
              </a:spcBef>
              <a:spcAft>
                <a:spcPts val="0"/>
              </a:spcAft>
              <a:buClr>
                <a:schemeClr val="dk1"/>
              </a:buClr>
              <a:buSzPts val="2700"/>
              <a:buFont typeface="Arial"/>
              <a:buAutoNum type="arabicPeriod"/>
            </a:pPr>
            <a:r>
              <a:rPr lang="en" sz="2700">
                <a:solidFill>
                  <a:schemeClr val="dk1"/>
                </a:solidFill>
                <a:latin typeface="Arial"/>
                <a:ea typeface="Arial"/>
                <a:cs typeface="Arial"/>
                <a:sym typeface="Arial"/>
              </a:rPr>
              <a:t>Xxxxxxxxxxxxxxxxxxxxxxxxxxxxxxxxxxxxxxxxxxxxxxxxxxxxxxxxxxxxxxxxxxxxxxxxxxxxxxxxxxxxxxxxxxxx</a:t>
            </a:r>
            <a:endParaRPr sz="1600"/>
          </a:p>
          <a:p>
            <a:pPr indent="-311150" lvl="0" marL="342900" marR="0" rtl="0" algn="l">
              <a:lnSpc>
                <a:spcPct val="95000"/>
              </a:lnSpc>
              <a:spcBef>
                <a:spcPts val="0"/>
              </a:spcBef>
              <a:spcAft>
                <a:spcPts val="0"/>
              </a:spcAft>
              <a:buClr>
                <a:schemeClr val="dk1"/>
              </a:buClr>
              <a:buSzPts val="2700"/>
              <a:buFont typeface="Noto Sans Symbols"/>
              <a:buAutoNum type="arabicPeriod"/>
            </a:pPr>
            <a:r>
              <a:rPr lang="en" sz="2700">
                <a:solidFill>
                  <a:schemeClr val="dk1"/>
                </a:solidFill>
                <a:latin typeface="Arial"/>
                <a:ea typeface="Arial"/>
                <a:cs typeface="Arial"/>
                <a:sym typeface="Arial"/>
              </a:rPr>
              <a:t>Xxxxxxxxxxxxxxxxxxxxxxxxxxxxxxxxxxxxxxxxxxxxxxxxxxxxxxxxxxxxxxxxxxxxxxxxxxxxxxxxxxxxxxxxxxxxxxxxxxxxxxxxxxxxxxxxxxxxxxx</a:t>
            </a:r>
            <a:endParaRPr sz="1600"/>
          </a:p>
          <a:p>
            <a:pPr indent="-311150" lvl="0" marL="342900" marR="0" rtl="0" algn="l">
              <a:lnSpc>
                <a:spcPct val="95000"/>
              </a:lnSpc>
              <a:spcBef>
                <a:spcPts val="0"/>
              </a:spcBef>
              <a:spcAft>
                <a:spcPts val="0"/>
              </a:spcAft>
              <a:buClr>
                <a:schemeClr val="dk1"/>
              </a:buClr>
              <a:buSzPts val="2700"/>
              <a:buFont typeface="Noto Sans Symbols"/>
              <a:buAutoNum type="arabicPeriod"/>
            </a:pPr>
            <a:r>
              <a:rPr lang="en" sz="2700">
                <a:solidFill>
                  <a:schemeClr val="dk1"/>
                </a:solidFill>
                <a:latin typeface="Arial"/>
                <a:ea typeface="Arial"/>
                <a:cs typeface="Arial"/>
                <a:sym typeface="Arial"/>
              </a:rPr>
              <a:t>Xxxxxxxxxxxxxxxxxxxxxxxxxxxxxxxxxxxxxxxxxxxxxxxxxxxxxxxxxxxxxxxxxxxxxxxxxxxxxxxxxxx</a:t>
            </a:r>
            <a:endParaRPr sz="1600"/>
          </a:p>
          <a:p>
            <a:pPr indent="-139700" lvl="0" marL="342900" marR="0" rtl="0" algn="l">
              <a:lnSpc>
                <a:spcPct val="95000"/>
              </a:lnSpc>
              <a:spcBef>
                <a:spcPts val="0"/>
              </a:spcBef>
              <a:spcAft>
                <a:spcPts val="0"/>
              </a:spcAft>
              <a:buClr>
                <a:schemeClr val="dk1"/>
              </a:buClr>
              <a:buSzPts val="2700"/>
              <a:buFont typeface="Noto Sans Symbols"/>
              <a:buNone/>
            </a:pPr>
            <a:r>
              <a:t/>
            </a:r>
            <a:endParaRPr sz="2700">
              <a:solidFill>
                <a:schemeClr val="dk1"/>
              </a:solidFill>
              <a:latin typeface="Arial"/>
              <a:ea typeface="Arial"/>
              <a:cs typeface="Arial"/>
              <a:sym typeface="Arial"/>
            </a:endParaRPr>
          </a:p>
        </p:txBody>
      </p:sp>
      <p:sp>
        <p:nvSpPr>
          <p:cNvPr id="71" name="Google Shape;71;p15"/>
          <p:cNvSpPr txBox="1"/>
          <p:nvPr/>
        </p:nvSpPr>
        <p:spPr>
          <a:xfrm>
            <a:off x="22390100" y="8915400"/>
            <a:ext cx="9766200" cy="8661300"/>
          </a:xfrm>
          <a:prstGeom prst="rect">
            <a:avLst/>
          </a:prstGeom>
          <a:noFill/>
          <a:ln>
            <a:noFill/>
          </a:ln>
        </p:spPr>
        <p:txBody>
          <a:bodyPr anchorCtr="0" anchor="t" bIns="31200" lIns="62275" spcFirstLastPara="1" rIns="62275" wrap="square" tIns="31200">
            <a:spAutoFit/>
          </a:bodyPr>
          <a:lstStyle/>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sz="1600"/>
          </a:p>
          <a:p>
            <a:pPr indent="0" lvl="0" marL="0" marR="0" rtl="0" algn="l">
              <a:lnSpc>
                <a:spcPct val="95000"/>
              </a:lnSpc>
              <a:spcBef>
                <a:spcPts val="0"/>
              </a:spcBef>
              <a:spcAft>
                <a:spcPts val="0"/>
              </a:spcAft>
              <a:buNone/>
            </a:pPr>
            <a:r>
              <a:t/>
            </a:r>
            <a:endParaRPr sz="2100">
              <a:solidFill>
                <a:schemeClr val="dk1"/>
              </a:solidFill>
              <a:latin typeface="Arial"/>
              <a:ea typeface="Arial"/>
              <a:cs typeface="Arial"/>
              <a:sym typeface="Arial"/>
            </a:endParaRPr>
          </a:p>
        </p:txBody>
      </p:sp>
      <p:sp>
        <p:nvSpPr>
          <p:cNvPr id="72" name="Google Shape;72;p15"/>
          <p:cNvSpPr txBox="1"/>
          <p:nvPr/>
        </p:nvSpPr>
        <p:spPr>
          <a:xfrm>
            <a:off x="33172400" y="8958263"/>
            <a:ext cx="9690000" cy="8661300"/>
          </a:xfrm>
          <a:prstGeom prst="rect">
            <a:avLst/>
          </a:prstGeom>
          <a:noFill/>
          <a:ln>
            <a:noFill/>
          </a:ln>
        </p:spPr>
        <p:txBody>
          <a:bodyPr anchorCtr="0" anchor="t" bIns="31200" lIns="62275" spcFirstLastPara="1" rIns="62275" wrap="square" tIns="31200">
            <a:spAutoFit/>
          </a:bodyPr>
          <a:lstStyle/>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sz="1600"/>
          </a:p>
          <a:p>
            <a:pPr indent="0" lvl="0" marL="0" marR="0" rtl="0" algn="l">
              <a:lnSpc>
                <a:spcPct val="95000"/>
              </a:lnSpc>
              <a:spcBef>
                <a:spcPts val="0"/>
              </a:spcBef>
              <a:spcAft>
                <a:spcPts val="0"/>
              </a:spcAft>
              <a:buNone/>
            </a:pPr>
            <a:r>
              <a:t/>
            </a:r>
            <a:endParaRPr sz="2100">
              <a:solidFill>
                <a:schemeClr val="dk1"/>
              </a:solidFill>
              <a:latin typeface="Arial"/>
              <a:ea typeface="Arial"/>
              <a:cs typeface="Arial"/>
              <a:sym typeface="Arial"/>
            </a:endParaRPr>
          </a:p>
        </p:txBody>
      </p:sp>
      <p:sp>
        <p:nvSpPr>
          <p:cNvPr id="73" name="Google Shape;73;p15"/>
          <p:cNvSpPr txBox="1"/>
          <p:nvPr/>
        </p:nvSpPr>
        <p:spPr>
          <a:xfrm>
            <a:off x="838200" y="6553200"/>
            <a:ext cx="9829800" cy="1402200"/>
          </a:xfrm>
          <a:prstGeom prst="rect">
            <a:avLst/>
          </a:prstGeom>
          <a:noFill/>
          <a:ln>
            <a:noFill/>
          </a:ln>
        </p:spPr>
        <p:txBody>
          <a:bodyPr anchorCtr="0" anchor="t" bIns="46525" lIns="93075" spcFirstLastPara="1" rIns="93075" wrap="square" tIns="46525">
            <a:spAutoFit/>
          </a:bodyPr>
          <a:lstStyle/>
          <a:p>
            <a:pPr indent="0" lvl="0" marL="0" marR="0" rtl="0" algn="ctr">
              <a:spcBef>
                <a:spcPts val="0"/>
              </a:spcBef>
              <a:spcAft>
                <a:spcPts val="0"/>
              </a:spcAft>
              <a:buNone/>
            </a:pPr>
            <a:r>
              <a:rPr b="1" lang="en" sz="8500">
                <a:solidFill>
                  <a:schemeClr val="dk1"/>
                </a:solidFill>
                <a:latin typeface="Arial Black"/>
                <a:ea typeface="Arial Black"/>
                <a:cs typeface="Arial Black"/>
                <a:sym typeface="Arial Black"/>
              </a:rPr>
              <a:t>Introduction</a:t>
            </a:r>
            <a:endParaRPr sz="1600"/>
          </a:p>
        </p:txBody>
      </p:sp>
      <p:sp>
        <p:nvSpPr>
          <p:cNvPr id="74" name="Google Shape;74;p15"/>
          <p:cNvSpPr txBox="1"/>
          <p:nvPr/>
        </p:nvSpPr>
        <p:spPr>
          <a:xfrm>
            <a:off x="22326600" y="6564313"/>
            <a:ext cx="9829800" cy="1402200"/>
          </a:xfrm>
          <a:prstGeom prst="rect">
            <a:avLst/>
          </a:prstGeom>
          <a:noFill/>
          <a:ln>
            <a:noFill/>
          </a:ln>
        </p:spPr>
        <p:txBody>
          <a:bodyPr anchorCtr="0" anchor="t" bIns="46525" lIns="93075" spcFirstLastPara="1" rIns="93075" wrap="square" tIns="46525">
            <a:spAutoFit/>
          </a:bodyPr>
          <a:lstStyle/>
          <a:p>
            <a:pPr indent="0" lvl="0" marL="0" marR="0" rtl="0" algn="ctr">
              <a:spcBef>
                <a:spcPts val="0"/>
              </a:spcBef>
              <a:spcAft>
                <a:spcPts val="0"/>
              </a:spcAft>
              <a:buNone/>
            </a:pPr>
            <a:r>
              <a:rPr b="1" lang="en" sz="8500">
                <a:solidFill>
                  <a:schemeClr val="dk1"/>
                </a:solidFill>
                <a:latin typeface="Arial Black"/>
                <a:ea typeface="Arial Black"/>
                <a:cs typeface="Arial Black"/>
                <a:sym typeface="Arial Black"/>
              </a:rPr>
              <a:t>Results</a:t>
            </a:r>
            <a:endParaRPr sz="1600"/>
          </a:p>
        </p:txBody>
      </p:sp>
      <p:pic>
        <p:nvPicPr>
          <p:cNvPr id="75" name="Google Shape;75;p15"/>
          <p:cNvPicPr preferRelativeResize="0"/>
          <p:nvPr/>
        </p:nvPicPr>
        <p:blipFill rotWithShape="1">
          <a:blip r:embed="rId3">
            <a:alphaModFix/>
          </a:blip>
          <a:srcRect b="25026" l="25974" r="27474" t="24339"/>
          <a:stretch/>
        </p:blipFill>
        <p:spPr>
          <a:xfrm>
            <a:off x="34043815" y="386862"/>
            <a:ext cx="7932859" cy="5177324"/>
          </a:xfrm>
          <a:prstGeom prst="rect">
            <a:avLst/>
          </a:prstGeom>
          <a:noFill/>
          <a:ln>
            <a:noFill/>
          </a:ln>
        </p:spPr>
      </p:pic>
      <p:sp>
        <p:nvSpPr>
          <p:cNvPr id="76" name="Google Shape;76;p15"/>
          <p:cNvSpPr txBox="1"/>
          <p:nvPr/>
        </p:nvSpPr>
        <p:spPr>
          <a:xfrm>
            <a:off x="11641500" y="8915400"/>
            <a:ext cx="9766200" cy="8661300"/>
          </a:xfrm>
          <a:prstGeom prst="rect">
            <a:avLst/>
          </a:prstGeom>
          <a:noFill/>
          <a:ln>
            <a:noFill/>
          </a:ln>
        </p:spPr>
        <p:txBody>
          <a:bodyPr anchorCtr="0" anchor="t" bIns="31200" lIns="62275" spcFirstLastPara="1" rIns="62275" wrap="square" tIns="31200">
            <a:spAutoFit/>
          </a:bodyPr>
          <a:lstStyle/>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sz="1600"/>
          </a:p>
          <a:p>
            <a:pPr indent="0" lvl="0" marL="0" marR="0" rtl="0" algn="l">
              <a:lnSpc>
                <a:spcPct val="95000"/>
              </a:lnSpc>
              <a:spcBef>
                <a:spcPts val="0"/>
              </a:spcBef>
              <a:spcAft>
                <a:spcPts val="0"/>
              </a:spcAft>
              <a:buNone/>
            </a:pPr>
            <a:r>
              <a:t/>
            </a:r>
            <a:endParaRPr sz="2700">
              <a:solidFill>
                <a:schemeClr val="dk1"/>
              </a:solidFill>
              <a:latin typeface="Arial"/>
              <a:ea typeface="Arial"/>
              <a:cs typeface="Arial"/>
              <a:sym typeface="Arial"/>
            </a:endParaRPr>
          </a:p>
          <a:p>
            <a:pPr indent="0" lvl="0" marL="0" marR="0" rtl="0" algn="l">
              <a:lnSpc>
                <a:spcPct val="95000"/>
              </a:lnSpc>
              <a:spcBef>
                <a:spcPts val="0"/>
              </a:spcBef>
              <a:spcAft>
                <a:spcPts val="0"/>
              </a:spcAft>
              <a:buNone/>
            </a:pPr>
            <a:r>
              <a:rPr lang="en" sz="2700">
                <a:solidFill>
                  <a:schemeClr val="dk1"/>
                </a:solidFill>
                <a:latin typeface="Arial"/>
                <a:ea typeface="Arial"/>
                <a:cs typeface="Arial"/>
                <a:sym typeface="Arial"/>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sz="1600"/>
          </a:p>
          <a:p>
            <a:pPr indent="0" lvl="0" marL="0" marR="0" rtl="0" algn="l">
              <a:lnSpc>
                <a:spcPct val="95000"/>
              </a:lnSpc>
              <a:spcBef>
                <a:spcPts val="0"/>
              </a:spcBef>
              <a:spcAft>
                <a:spcPts val="0"/>
              </a:spcAft>
              <a:buNone/>
            </a:pPr>
            <a:r>
              <a:t/>
            </a:r>
            <a:endParaRPr sz="2100">
              <a:solidFill>
                <a:schemeClr val="dk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Default Design">
  <a:themeElements>
    <a:clrScheme name="Custom 28">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FFFFFF"/>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