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9" r:id="rId4"/>
  </p:sldMasterIdLst>
  <p:notesMasterIdLst>
    <p:notesMasterId r:id="rId5"/>
  </p:notesMasterIdLst>
  <p:sldIdLst>
    <p:sldId id="256" r:id="rId6"/>
  </p:sldIdLst>
  <p:sldSz cy="16459200" cx="27432000"/>
  <p:notesSz cx="6715125" cy="9239250"/>
  <p:embeddedFontLst>
    <p:embeddedFont>
      <p:font typeface="Arial Black"/>
      <p:regular r:id="rId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5216">
          <p15:clr>
            <a:srgbClr val="A4A3A4"/>
          </p15:clr>
        </p15:guide>
        <p15:guide id="2" orient="horz" pos="10098">
          <p15:clr>
            <a:srgbClr val="A4A3A4"/>
          </p15:clr>
        </p15:guide>
        <p15:guide id="3" pos="86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5216" orient="horz"/>
        <p:guide pos="10098" orient="horz"/>
        <p:guide pos="864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font" Target="fonts/ArialBlack-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09888" cy="461963"/>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ctr">
              <a:spcBef>
                <a:spcPts val="0"/>
              </a:spcBef>
              <a:spcAft>
                <a:spcPts val="0"/>
              </a:spcAft>
              <a:buSzPts val="1400"/>
              <a:buNone/>
              <a:defRPr b="0" i="0" sz="4900" u="none" cap="none" strike="noStrike">
                <a:solidFill>
                  <a:schemeClr val="dk1"/>
                </a:solidFill>
                <a:latin typeface="Arial"/>
                <a:ea typeface="Arial"/>
                <a:cs typeface="Arial"/>
                <a:sym typeface="Arial"/>
              </a:defRPr>
            </a:lvl2pPr>
            <a:lvl3pPr lvl="2" marR="0" rtl="0" algn="ctr">
              <a:spcBef>
                <a:spcPts val="0"/>
              </a:spcBef>
              <a:spcAft>
                <a:spcPts val="0"/>
              </a:spcAft>
              <a:buSzPts val="1400"/>
              <a:buNone/>
              <a:defRPr b="0" i="0" sz="4900" u="none" cap="none" strike="noStrike">
                <a:solidFill>
                  <a:schemeClr val="dk1"/>
                </a:solidFill>
                <a:latin typeface="Arial"/>
                <a:ea typeface="Arial"/>
                <a:cs typeface="Arial"/>
                <a:sym typeface="Arial"/>
              </a:defRPr>
            </a:lvl3pPr>
            <a:lvl4pPr lvl="3" marR="0" rtl="0" algn="ctr">
              <a:spcBef>
                <a:spcPts val="0"/>
              </a:spcBef>
              <a:spcAft>
                <a:spcPts val="0"/>
              </a:spcAft>
              <a:buSzPts val="1400"/>
              <a:buNone/>
              <a:defRPr b="0" i="0" sz="4900" u="none" cap="none" strike="noStrike">
                <a:solidFill>
                  <a:schemeClr val="dk1"/>
                </a:solidFill>
                <a:latin typeface="Arial"/>
                <a:ea typeface="Arial"/>
                <a:cs typeface="Arial"/>
                <a:sym typeface="Arial"/>
              </a:defRPr>
            </a:lvl4pPr>
            <a:lvl5pPr lvl="4" marR="0" rtl="0" algn="ctr">
              <a:spcBef>
                <a:spcPts val="0"/>
              </a:spcBef>
              <a:spcAft>
                <a:spcPts val="0"/>
              </a:spcAft>
              <a:buSzPts val="1400"/>
              <a:buNone/>
              <a:defRPr b="0" i="0" sz="49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49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49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49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49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803650" y="0"/>
            <a:ext cx="2909888" cy="461963"/>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ctr">
              <a:spcBef>
                <a:spcPts val="0"/>
              </a:spcBef>
              <a:spcAft>
                <a:spcPts val="0"/>
              </a:spcAft>
              <a:buSzPts val="1400"/>
              <a:buNone/>
              <a:defRPr b="0" i="0" sz="4900" u="none" cap="none" strike="noStrike">
                <a:solidFill>
                  <a:schemeClr val="dk1"/>
                </a:solidFill>
                <a:latin typeface="Arial"/>
                <a:ea typeface="Arial"/>
                <a:cs typeface="Arial"/>
                <a:sym typeface="Arial"/>
              </a:defRPr>
            </a:lvl2pPr>
            <a:lvl3pPr lvl="2" marR="0" rtl="0" algn="ctr">
              <a:spcBef>
                <a:spcPts val="0"/>
              </a:spcBef>
              <a:spcAft>
                <a:spcPts val="0"/>
              </a:spcAft>
              <a:buSzPts val="1400"/>
              <a:buNone/>
              <a:defRPr b="0" i="0" sz="4900" u="none" cap="none" strike="noStrike">
                <a:solidFill>
                  <a:schemeClr val="dk1"/>
                </a:solidFill>
                <a:latin typeface="Arial"/>
                <a:ea typeface="Arial"/>
                <a:cs typeface="Arial"/>
                <a:sym typeface="Arial"/>
              </a:defRPr>
            </a:lvl3pPr>
            <a:lvl4pPr lvl="3" marR="0" rtl="0" algn="ctr">
              <a:spcBef>
                <a:spcPts val="0"/>
              </a:spcBef>
              <a:spcAft>
                <a:spcPts val="0"/>
              </a:spcAft>
              <a:buSzPts val="1400"/>
              <a:buNone/>
              <a:defRPr b="0" i="0" sz="4900" u="none" cap="none" strike="noStrike">
                <a:solidFill>
                  <a:schemeClr val="dk1"/>
                </a:solidFill>
                <a:latin typeface="Arial"/>
                <a:ea typeface="Arial"/>
                <a:cs typeface="Arial"/>
                <a:sym typeface="Arial"/>
              </a:defRPr>
            </a:lvl4pPr>
            <a:lvl5pPr lvl="4" marR="0" rtl="0" algn="ctr">
              <a:spcBef>
                <a:spcPts val="0"/>
              </a:spcBef>
              <a:spcAft>
                <a:spcPts val="0"/>
              </a:spcAft>
              <a:buSzPts val="1400"/>
              <a:buNone/>
              <a:defRPr b="0" i="0" sz="49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49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49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49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49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471488" y="692150"/>
            <a:ext cx="5773737" cy="3465513"/>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 name="Google Shape;6;n"/>
          <p:cNvSpPr txBox="1"/>
          <p:nvPr>
            <p:ph idx="1" type="body"/>
          </p:nvPr>
        </p:nvSpPr>
        <p:spPr>
          <a:xfrm>
            <a:off x="671513" y="4389438"/>
            <a:ext cx="5372100" cy="4157662"/>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360"/>
              </a:spcBef>
              <a:spcAft>
                <a:spcPts val="0"/>
              </a:spcAft>
              <a:buSzPts val="1400"/>
              <a:buNone/>
              <a:defRPr b="0" i="0" sz="1200" u="none" cap="none" strike="noStrike">
                <a:solidFill>
                  <a:schemeClr val="dk1"/>
                </a:solidFill>
                <a:latin typeface="Arial"/>
                <a:ea typeface="Arial"/>
                <a:cs typeface="Arial"/>
                <a:sym typeface="Arial"/>
              </a:defRPr>
            </a:lvl1pPr>
            <a:lvl2pPr indent="-228600" lvl="1" marL="914400" marR="0" rtl="0" algn="l">
              <a:spcBef>
                <a:spcPts val="360"/>
              </a:spcBef>
              <a:spcAft>
                <a:spcPts val="0"/>
              </a:spcAft>
              <a:buSzPts val="1400"/>
              <a:buNone/>
              <a:defRPr b="0" i="0" sz="1200" u="none" cap="none" strike="noStrike">
                <a:solidFill>
                  <a:schemeClr val="dk1"/>
                </a:solidFill>
                <a:latin typeface="Arial"/>
                <a:ea typeface="Arial"/>
                <a:cs typeface="Arial"/>
                <a:sym typeface="Arial"/>
              </a:defRPr>
            </a:lvl2pPr>
            <a:lvl3pPr indent="-228600" lvl="2" marL="1371600" marR="0" rtl="0" algn="l">
              <a:spcBef>
                <a:spcPts val="360"/>
              </a:spcBef>
              <a:spcAft>
                <a:spcPts val="0"/>
              </a:spcAft>
              <a:buSzPts val="1400"/>
              <a:buNone/>
              <a:defRPr b="0" i="0" sz="1200" u="none" cap="none" strike="noStrike">
                <a:solidFill>
                  <a:schemeClr val="dk1"/>
                </a:solidFill>
                <a:latin typeface="Arial"/>
                <a:ea typeface="Arial"/>
                <a:cs typeface="Arial"/>
                <a:sym typeface="Arial"/>
              </a:defRPr>
            </a:lvl3pPr>
            <a:lvl4pPr indent="-228600" lvl="3" marL="1828800" marR="0" rtl="0" algn="l">
              <a:spcBef>
                <a:spcPts val="360"/>
              </a:spcBef>
              <a:spcAft>
                <a:spcPts val="0"/>
              </a:spcAft>
              <a:buSzPts val="1400"/>
              <a:buNone/>
              <a:defRPr b="0" i="0" sz="1200" u="none" cap="none" strike="noStrike">
                <a:solidFill>
                  <a:schemeClr val="dk1"/>
                </a:solidFill>
                <a:latin typeface="Arial"/>
                <a:ea typeface="Arial"/>
                <a:cs typeface="Arial"/>
                <a:sym typeface="Arial"/>
              </a:defRPr>
            </a:lvl4pPr>
            <a:lvl5pPr indent="-228600" lvl="4" marL="2286000" marR="0" rtl="0" algn="l">
              <a:spcBef>
                <a:spcPts val="360"/>
              </a:spcBef>
              <a:spcAft>
                <a:spcPts val="0"/>
              </a:spcAft>
              <a:buSzPts val="1400"/>
              <a:buNone/>
              <a:defRPr b="0" i="0" sz="1200" u="none" cap="none" strike="noStrike">
                <a:solidFill>
                  <a:schemeClr val="dk1"/>
                </a:solidFill>
                <a:latin typeface="Arial"/>
                <a:ea typeface="Arial"/>
                <a:cs typeface="Arial"/>
                <a:sym typeface="Arial"/>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775700"/>
            <a:ext cx="2909888" cy="461963"/>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ctr">
              <a:spcBef>
                <a:spcPts val="0"/>
              </a:spcBef>
              <a:spcAft>
                <a:spcPts val="0"/>
              </a:spcAft>
              <a:buSzPts val="1400"/>
              <a:buNone/>
              <a:defRPr b="0" i="0" sz="4900" u="none" cap="none" strike="noStrike">
                <a:solidFill>
                  <a:schemeClr val="dk1"/>
                </a:solidFill>
                <a:latin typeface="Arial"/>
                <a:ea typeface="Arial"/>
                <a:cs typeface="Arial"/>
                <a:sym typeface="Arial"/>
              </a:defRPr>
            </a:lvl2pPr>
            <a:lvl3pPr lvl="2" marR="0" rtl="0" algn="ctr">
              <a:spcBef>
                <a:spcPts val="0"/>
              </a:spcBef>
              <a:spcAft>
                <a:spcPts val="0"/>
              </a:spcAft>
              <a:buSzPts val="1400"/>
              <a:buNone/>
              <a:defRPr b="0" i="0" sz="4900" u="none" cap="none" strike="noStrike">
                <a:solidFill>
                  <a:schemeClr val="dk1"/>
                </a:solidFill>
                <a:latin typeface="Arial"/>
                <a:ea typeface="Arial"/>
                <a:cs typeface="Arial"/>
                <a:sym typeface="Arial"/>
              </a:defRPr>
            </a:lvl3pPr>
            <a:lvl4pPr lvl="3" marR="0" rtl="0" algn="ctr">
              <a:spcBef>
                <a:spcPts val="0"/>
              </a:spcBef>
              <a:spcAft>
                <a:spcPts val="0"/>
              </a:spcAft>
              <a:buSzPts val="1400"/>
              <a:buNone/>
              <a:defRPr b="0" i="0" sz="4900" u="none" cap="none" strike="noStrike">
                <a:solidFill>
                  <a:schemeClr val="dk1"/>
                </a:solidFill>
                <a:latin typeface="Arial"/>
                <a:ea typeface="Arial"/>
                <a:cs typeface="Arial"/>
                <a:sym typeface="Arial"/>
              </a:defRPr>
            </a:lvl4pPr>
            <a:lvl5pPr lvl="4" marR="0" rtl="0" algn="ctr">
              <a:spcBef>
                <a:spcPts val="0"/>
              </a:spcBef>
              <a:spcAft>
                <a:spcPts val="0"/>
              </a:spcAft>
              <a:buSzPts val="1400"/>
              <a:buNone/>
              <a:defRPr b="0" i="0" sz="49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49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49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49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49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803650" y="8775700"/>
            <a:ext cx="2909888" cy="461963"/>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 name="Shape 13"/>
        <p:cNvGrpSpPr/>
        <p:nvPr/>
      </p:nvGrpSpPr>
      <p:grpSpPr>
        <a:xfrm>
          <a:off x="0" y="0"/>
          <a:ext cx="0" cy="0"/>
          <a:chOff x="0" y="0"/>
          <a:chExt cx="0" cy="0"/>
        </a:xfrm>
      </p:grpSpPr>
      <p:sp>
        <p:nvSpPr>
          <p:cNvPr id="14" name="Google Shape;14;p1:notes"/>
          <p:cNvSpPr txBox="1"/>
          <p:nvPr>
            <p:ph idx="12" type="sldNum"/>
          </p:nvPr>
        </p:nvSpPr>
        <p:spPr>
          <a:xfrm>
            <a:off x="3803650" y="8775700"/>
            <a:ext cx="2909888" cy="461963"/>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5" name="Google Shape;15;p1:notes"/>
          <p:cNvSpPr/>
          <p:nvPr>
            <p:ph idx="2" type="sldImg"/>
          </p:nvPr>
        </p:nvSpPr>
        <p:spPr>
          <a:xfrm>
            <a:off x="471488" y="692150"/>
            <a:ext cx="5773737" cy="3465513"/>
          </a:xfrm>
          <a:custGeom>
            <a:rect b="b" l="l" r="r" t="t"/>
            <a:pathLst>
              <a:path extrusionOk="0" h="120000" w="120000">
                <a:moveTo>
                  <a:pt x="0" y="0"/>
                </a:moveTo>
                <a:lnTo>
                  <a:pt x="120000" y="0"/>
                </a:lnTo>
                <a:lnTo>
                  <a:pt x="120000" y="120000"/>
                </a:lnTo>
                <a:lnTo>
                  <a:pt x="0" y="120000"/>
                </a:lnTo>
                <a:close/>
              </a:path>
            </a:pathLst>
          </a:custGeom>
          <a:noFill/>
          <a:ln>
            <a:noFill/>
          </a:ln>
        </p:spPr>
      </p:sp>
      <p:sp>
        <p:nvSpPr>
          <p:cNvPr id="16" name="Google Shape;16;p1:notes"/>
          <p:cNvSpPr txBox="1"/>
          <p:nvPr>
            <p:ph idx="1" type="body"/>
          </p:nvPr>
        </p:nvSpPr>
        <p:spPr>
          <a:xfrm>
            <a:off x="671513" y="4389438"/>
            <a:ext cx="5372100" cy="4157662"/>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12" name="Shape 12"/>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hyperlink" Target="http://www.megaprint.com/" TargetMode="External"/><Relationship Id="rId2" Type="http://schemas.openxmlformats.org/officeDocument/2006/relationships/image" Target="../media/image2.png"/><Relationship Id="rId3" Type="http://schemas.openxmlformats.org/officeDocument/2006/relationships/slideLayout" Target="../slideLayouts/slideLayout1.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9" name="Shape 9"/>
        <p:cNvGrpSpPr/>
        <p:nvPr/>
      </p:nvGrpSpPr>
      <p:grpSpPr>
        <a:xfrm>
          <a:off x="0" y="0"/>
          <a:ext cx="0" cy="0"/>
          <a:chOff x="0" y="0"/>
          <a:chExt cx="0" cy="0"/>
        </a:xfrm>
      </p:grpSpPr>
      <p:pic>
        <p:nvPicPr>
          <p:cNvPr id="10" name="Google Shape;10;p1">
            <a:hlinkClick r:id="rId1"/>
          </p:cNvPr>
          <p:cNvPicPr preferRelativeResize="0"/>
          <p:nvPr/>
        </p:nvPicPr>
        <p:blipFill rotWithShape="1">
          <a:blip r:embed="rId2">
            <a:alphaModFix/>
          </a:blip>
          <a:srcRect b="0" l="0" r="38726" t="0"/>
          <a:stretch/>
        </p:blipFill>
        <p:spPr>
          <a:xfrm>
            <a:off x="22008407" y="16156967"/>
            <a:ext cx="3000433" cy="154104"/>
          </a:xfrm>
          <a:prstGeom prst="rect">
            <a:avLst/>
          </a:prstGeom>
          <a:noFill/>
          <a:ln>
            <a:noFill/>
          </a:ln>
        </p:spPr>
      </p:pic>
      <p:sp>
        <p:nvSpPr>
          <p:cNvPr id="11" name="Google Shape;11;p1"/>
          <p:cNvSpPr txBox="1"/>
          <p:nvPr/>
        </p:nvSpPr>
        <p:spPr>
          <a:xfrm>
            <a:off x="24999573" y="16067231"/>
            <a:ext cx="1975669" cy="29238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300" u="none" cap="none" strike="noStrike">
                <a:solidFill>
                  <a:schemeClr val="lt1"/>
                </a:solidFill>
                <a:latin typeface="Arial"/>
                <a:ea typeface="Arial"/>
                <a:cs typeface="Arial"/>
                <a:sym typeface="Arial"/>
              </a:rPr>
              <a:t>www.postersession.com</a:t>
            </a:r>
            <a:endParaRPr/>
          </a:p>
        </p:txBody>
      </p:sp>
    </p:spTree>
  </p:cSld>
  <p:clrMap accent1="accent1" accent2="accent2" accent3="accent3" accent4="accent4" accent5="accent5" accent6="accent6" bg1="lt1" bg2="dk2" tx1="dk1" tx2="lt2" folHlink="folHlink" hlink="hlink"/>
  <p:sldLayoutIdLst>
    <p:sldLayoutId id="2147483648"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www.postersession.com/order/" TargetMode="Externa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bg>
      <p:bgPr>
        <a:gradFill>
          <a:gsLst>
            <a:gs pos="0">
              <a:srgbClr val="00A9E0"/>
            </a:gs>
            <a:gs pos="29000">
              <a:srgbClr val="00205B"/>
            </a:gs>
            <a:gs pos="100000">
              <a:srgbClr val="00205B"/>
            </a:gs>
          </a:gsLst>
          <a:lin ang="4800000" scaled="0"/>
        </a:gradFill>
      </p:bgPr>
    </p:bg>
    <p:spTree>
      <p:nvGrpSpPr>
        <p:cNvPr id="17" name="Shape 17"/>
        <p:cNvGrpSpPr/>
        <p:nvPr/>
      </p:nvGrpSpPr>
      <p:grpSpPr>
        <a:xfrm>
          <a:off x="0" y="0"/>
          <a:ext cx="0" cy="0"/>
          <a:chOff x="0" y="0"/>
          <a:chExt cx="0" cy="0"/>
        </a:xfrm>
      </p:grpSpPr>
      <p:sp>
        <p:nvSpPr>
          <p:cNvPr id="18" name="Google Shape;18;p3"/>
          <p:cNvSpPr/>
          <p:nvPr/>
        </p:nvSpPr>
        <p:spPr>
          <a:xfrm>
            <a:off x="20525154" y="3048000"/>
            <a:ext cx="6477000" cy="12992100"/>
          </a:xfrm>
          <a:prstGeom prst="roundRect">
            <a:avLst>
              <a:gd fmla="val 3682" name="adj"/>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4900">
              <a:solidFill>
                <a:schemeClr val="dk1"/>
              </a:solidFill>
              <a:latin typeface="Arial"/>
              <a:ea typeface="Arial"/>
              <a:cs typeface="Arial"/>
              <a:sym typeface="Arial"/>
            </a:endParaRPr>
          </a:p>
        </p:txBody>
      </p:sp>
      <p:sp>
        <p:nvSpPr>
          <p:cNvPr id="19" name="Google Shape;19;p3"/>
          <p:cNvSpPr/>
          <p:nvPr/>
        </p:nvSpPr>
        <p:spPr>
          <a:xfrm>
            <a:off x="13803923" y="3048000"/>
            <a:ext cx="6477000" cy="12992100"/>
          </a:xfrm>
          <a:prstGeom prst="roundRect">
            <a:avLst>
              <a:gd fmla="val 3682" name="adj"/>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4900">
              <a:solidFill>
                <a:schemeClr val="dk1"/>
              </a:solidFill>
              <a:latin typeface="Arial"/>
              <a:ea typeface="Arial"/>
              <a:cs typeface="Arial"/>
              <a:sym typeface="Arial"/>
            </a:endParaRPr>
          </a:p>
        </p:txBody>
      </p:sp>
      <p:sp>
        <p:nvSpPr>
          <p:cNvPr id="20" name="Google Shape;20;p3"/>
          <p:cNvSpPr/>
          <p:nvPr/>
        </p:nvSpPr>
        <p:spPr>
          <a:xfrm>
            <a:off x="7082692" y="3048000"/>
            <a:ext cx="6477000" cy="12992100"/>
          </a:xfrm>
          <a:prstGeom prst="roundRect">
            <a:avLst>
              <a:gd fmla="val 3682" name="adj"/>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4900">
              <a:solidFill>
                <a:schemeClr val="dk1"/>
              </a:solidFill>
              <a:latin typeface="Arial"/>
              <a:ea typeface="Arial"/>
              <a:cs typeface="Arial"/>
              <a:sym typeface="Arial"/>
            </a:endParaRPr>
          </a:p>
        </p:txBody>
      </p:sp>
      <p:sp>
        <p:nvSpPr>
          <p:cNvPr id="21" name="Google Shape;21;p3"/>
          <p:cNvSpPr/>
          <p:nvPr/>
        </p:nvSpPr>
        <p:spPr>
          <a:xfrm>
            <a:off x="381000" y="3048000"/>
            <a:ext cx="6477000" cy="12992100"/>
          </a:xfrm>
          <a:prstGeom prst="roundRect">
            <a:avLst>
              <a:gd fmla="val 3682" name="adj"/>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4900">
              <a:solidFill>
                <a:schemeClr val="dk1"/>
              </a:solidFill>
              <a:latin typeface="Arial"/>
              <a:ea typeface="Arial"/>
              <a:cs typeface="Arial"/>
              <a:sym typeface="Arial"/>
            </a:endParaRPr>
          </a:p>
        </p:txBody>
      </p:sp>
      <p:sp>
        <p:nvSpPr>
          <p:cNvPr id="22" name="Google Shape;22;p3"/>
          <p:cNvSpPr txBox="1"/>
          <p:nvPr/>
        </p:nvSpPr>
        <p:spPr>
          <a:xfrm>
            <a:off x="563563" y="4425950"/>
            <a:ext cx="6111875" cy="10081656"/>
          </a:xfrm>
          <a:prstGeom prst="rect">
            <a:avLst/>
          </a:prstGeom>
          <a:noFill/>
          <a:ln>
            <a:noFill/>
          </a:ln>
        </p:spPr>
        <p:txBody>
          <a:bodyPr anchorCtr="0" anchor="t" bIns="26100" lIns="52225" spcFirstLastPara="1" rIns="52225" wrap="square" tIns="26100">
            <a:spAutoFit/>
          </a:bodyPr>
          <a:lstStyle/>
          <a:p>
            <a:pPr indent="0" lvl="0" marL="0" marR="0" rtl="0" algn="l">
              <a:lnSpc>
                <a:spcPct val="95000"/>
              </a:lnSpc>
              <a:spcBef>
                <a:spcPts val="0"/>
              </a:spcBef>
              <a:spcAft>
                <a:spcPts val="0"/>
              </a:spcAft>
              <a:buNone/>
            </a:pPr>
            <a:r>
              <a:rPr lang="en-US" sz="1400">
                <a:solidFill>
                  <a:schemeClr val="dk1"/>
                </a:solidFill>
                <a:latin typeface="Arial"/>
                <a:ea typeface="Arial"/>
                <a:cs typeface="Arial"/>
                <a:sym typeface="Arial"/>
              </a:rPr>
              <a:t>We hope you find this template useful! This one is set up to yield a 60” x 36” (5’ x 3’) horizontal poster when we print it at 200%.</a:t>
            </a:r>
            <a:endParaRPr/>
          </a:p>
          <a:p>
            <a:pPr indent="0" lvl="0" marL="0" marR="0" rtl="0" algn="l">
              <a:lnSpc>
                <a:spcPct val="95000"/>
              </a:lnSpc>
              <a:spcBef>
                <a:spcPts val="0"/>
              </a:spcBef>
              <a:spcAft>
                <a:spcPts val="0"/>
              </a:spcAft>
              <a:buNone/>
            </a:pPr>
            <a:r>
              <a:t/>
            </a:r>
            <a:endParaRPr sz="1400">
              <a:solidFill>
                <a:schemeClr val="dk1"/>
              </a:solidFill>
              <a:latin typeface="Arial"/>
              <a:ea typeface="Arial"/>
              <a:cs typeface="Arial"/>
              <a:sym typeface="Arial"/>
            </a:endParaRPr>
          </a:p>
          <a:p>
            <a:pPr indent="0" lvl="0" marL="0" marR="0" rtl="0" algn="l">
              <a:lnSpc>
                <a:spcPct val="95000"/>
              </a:lnSpc>
              <a:spcBef>
                <a:spcPts val="0"/>
              </a:spcBef>
              <a:spcAft>
                <a:spcPts val="0"/>
              </a:spcAft>
              <a:buNone/>
            </a:pPr>
            <a:r>
              <a:rPr lang="en-US" sz="1400">
                <a:solidFill>
                  <a:schemeClr val="dk1"/>
                </a:solidFill>
                <a:latin typeface="Arial"/>
                <a:ea typeface="Arial"/>
                <a:cs typeface="Arial"/>
                <a:sym typeface="Arial"/>
              </a:rPr>
              <a:t>We’ve put in the headings we usually see in these posters, you can copy and paste and change to your heart’s content! We suggest you use black text against a light background so that it is easy to read. Background color can be changed in the design tab, background drop down menu.</a:t>
            </a:r>
            <a:endParaRPr/>
          </a:p>
          <a:p>
            <a:pPr indent="0" lvl="0" marL="0" marR="0" rtl="0" algn="l">
              <a:lnSpc>
                <a:spcPct val="95000"/>
              </a:lnSpc>
              <a:spcBef>
                <a:spcPts val="0"/>
              </a:spcBef>
              <a:spcAft>
                <a:spcPts val="0"/>
              </a:spcAft>
              <a:buNone/>
            </a:pPr>
            <a:r>
              <a:t/>
            </a:r>
            <a:endParaRPr sz="1400">
              <a:solidFill>
                <a:schemeClr val="dk1"/>
              </a:solidFill>
              <a:latin typeface="Arial"/>
              <a:ea typeface="Arial"/>
              <a:cs typeface="Arial"/>
              <a:sym typeface="Arial"/>
            </a:endParaRPr>
          </a:p>
          <a:p>
            <a:pPr indent="0" lvl="0" marL="0" marR="0" rtl="0" algn="l">
              <a:lnSpc>
                <a:spcPct val="95000"/>
              </a:lnSpc>
              <a:spcBef>
                <a:spcPts val="0"/>
              </a:spcBef>
              <a:spcAft>
                <a:spcPts val="0"/>
              </a:spcAft>
              <a:buNone/>
            </a:pPr>
            <a:r>
              <a:rPr lang="en-US" sz="1400">
                <a:solidFill>
                  <a:schemeClr val="dk1"/>
                </a:solidFill>
                <a:latin typeface="Arial"/>
                <a:ea typeface="Arial"/>
                <a:cs typeface="Arial"/>
                <a:sym typeface="Arial"/>
              </a:rPr>
              <a:t>The boxes around the text will automatically fit the text you type, and if you click on the text box, you can use the little handles that appear to stretch or squeeze the text boxes to whatever size you want. If you need just a little more room for your type, change the line spacing to a multiple of .90 or even .85 in home &gt;paragraph &gt;line spacing. The type in this poster’s text boxes should be at least 12 point, and will become 24 point when we print at 200%. </a:t>
            </a:r>
            <a:endParaRPr/>
          </a:p>
          <a:p>
            <a:pPr indent="0" lvl="0" marL="0" marR="0" rtl="0" algn="l">
              <a:lnSpc>
                <a:spcPct val="95000"/>
              </a:lnSpc>
              <a:spcBef>
                <a:spcPts val="0"/>
              </a:spcBef>
              <a:spcAft>
                <a:spcPts val="0"/>
              </a:spcAft>
              <a:buNone/>
            </a:pPr>
            <a:r>
              <a:t/>
            </a:r>
            <a:endParaRPr sz="1400">
              <a:solidFill>
                <a:schemeClr val="dk1"/>
              </a:solidFill>
              <a:latin typeface="Arial"/>
              <a:ea typeface="Arial"/>
              <a:cs typeface="Arial"/>
              <a:sym typeface="Arial"/>
            </a:endParaRPr>
          </a:p>
          <a:p>
            <a:pPr indent="0" lvl="0" marL="0" marR="0" rtl="0" algn="l">
              <a:lnSpc>
                <a:spcPct val="95000"/>
              </a:lnSpc>
              <a:spcBef>
                <a:spcPts val="0"/>
              </a:spcBef>
              <a:spcAft>
                <a:spcPts val="0"/>
              </a:spcAft>
              <a:buNone/>
            </a:pPr>
            <a:r>
              <a:rPr lang="en-US" sz="1400">
                <a:solidFill>
                  <a:schemeClr val="dk1"/>
                </a:solidFill>
                <a:latin typeface="Arial"/>
                <a:ea typeface="Arial"/>
                <a:cs typeface="Arial"/>
                <a:sym typeface="Arial"/>
              </a:rPr>
              <a:t>The dotted lines through the center of the piece will not print, they are for alignment. You can move them around by clicking and holding them, and a little box will tell you where they are on the page. Use them to get your pictures or text boxes aligned together. </a:t>
            </a:r>
            <a:endParaRPr/>
          </a:p>
          <a:p>
            <a:pPr indent="0" lvl="0" marL="0" marR="0" rtl="0" algn="l">
              <a:lnSpc>
                <a:spcPct val="95000"/>
              </a:lnSpc>
              <a:spcBef>
                <a:spcPts val="0"/>
              </a:spcBef>
              <a:spcAft>
                <a:spcPts val="0"/>
              </a:spcAft>
              <a:buNone/>
            </a:pPr>
            <a:r>
              <a:t/>
            </a:r>
            <a:endParaRPr sz="1400">
              <a:solidFill>
                <a:schemeClr val="dk1"/>
              </a:solidFill>
              <a:latin typeface="Arial"/>
              <a:ea typeface="Arial"/>
              <a:cs typeface="Arial"/>
              <a:sym typeface="Arial"/>
            </a:endParaRPr>
          </a:p>
          <a:p>
            <a:pPr indent="0" lvl="0" marL="0" marR="0" rtl="0" algn="l">
              <a:lnSpc>
                <a:spcPct val="95000"/>
              </a:lnSpc>
              <a:spcBef>
                <a:spcPts val="0"/>
              </a:spcBef>
              <a:spcAft>
                <a:spcPts val="0"/>
              </a:spcAft>
              <a:buNone/>
            </a:pPr>
            <a:r>
              <a:rPr lang="en-US" sz="1400">
                <a:solidFill>
                  <a:schemeClr val="dk1"/>
                </a:solidFill>
                <a:latin typeface="Arial"/>
                <a:ea typeface="Arial"/>
                <a:cs typeface="Arial"/>
                <a:sym typeface="Arial"/>
              </a:rPr>
              <a:t>You can add a guideline by holding the control key down as you move one. It can also help to turn on Snap to Guides by right clicking the background and going to Grid and Guides. That will make images and text boxes “magnetically” snap to the guidelines.</a:t>
            </a:r>
            <a:endParaRPr/>
          </a:p>
          <a:p>
            <a:pPr indent="0" lvl="0" marL="0" marR="0" rtl="0" algn="l">
              <a:lnSpc>
                <a:spcPct val="95000"/>
              </a:lnSpc>
              <a:spcBef>
                <a:spcPts val="0"/>
              </a:spcBef>
              <a:spcAft>
                <a:spcPts val="0"/>
              </a:spcAft>
              <a:buNone/>
            </a:pPr>
            <a:r>
              <a:t/>
            </a:r>
            <a:endParaRPr sz="1400">
              <a:solidFill>
                <a:schemeClr val="dk1"/>
              </a:solidFill>
              <a:latin typeface="Arial"/>
              <a:ea typeface="Arial"/>
              <a:cs typeface="Arial"/>
              <a:sym typeface="Arial"/>
            </a:endParaRPr>
          </a:p>
          <a:p>
            <a:pPr indent="0" lvl="0" marL="0" marR="0" rtl="0" algn="l">
              <a:lnSpc>
                <a:spcPct val="95000"/>
              </a:lnSpc>
              <a:spcBef>
                <a:spcPts val="0"/>
              </a:spcBef>
              <a:spcAft>
                <a:spcPts val="0"/>
              </a:spcAft>
              <a:buNone/>
            </a:pPr>
            <a:r>
              <a:rPr lang="en-US" sz="1400">
                <a:solidFill>
                  <a:schemeClr val="dk1"/>
                </a:solidFill>
                <a:latin typeface="Arial"/>
                <a:ea typeface="Arial"/>
                <a:cs typeface="Arial"/>
                <a:sym typeface="Arial"/>
              </a:rPr>
              <a:t>How to bring things in from Excel® and Word®</a:t>
            </a:r>
            <a:endParaRPr/>
          </a:p>
          <a:p>
            <a:pPr indent="0" lvl="0" marL="0" marR="0" rtl="0" algn="l">
              <a:lnSpc>
                <a:spcPct val="95000"/>
              </a:lnSpc>
              <a:spcBef>
                <a:spcPts val="0"/>
              </a:spcBef>
              <a:spcAft>
                <a:spcPts val="0"/>
              </a:spcAft>
              <a:buNone/>
            </a:pPr>
            <a:r>
              <a:t/>
            </a:r>
            <a:endParaRPr sz="1400">
              <a:solidFill>
                <a:schemeClr val="dk1"/>
              </a:solidFill>
              <a:latin typeface="Arial"/>
              <a:ea typeface="Arial"/>
              <a:cs typeface="Arial"/>
              <a:sym typeface="Arial"/>
            </a:endParaRPr>
          </a:p>
          <a:p>
            <a:pPr indent="0" lvl="0" marL="0" marR="0" rtl="0" algn="l">
              <a:lnSpc>
                <a:spcPct val="95000"/>
              </a:lnSpc>
              <a:spcBef>
                <a:spcPts val="0"/>
              </a:spcBef>
              <a:spcAft>
                <a:spcPts val="0"/>
              </a:spcAft>
              <a:buNone/>
            </a:pPr>
            <a:r>
              <a:rPr lang="en-US" sz="1400">
                <a:solidFill>
                  <a:schemeClr val="dk1"/>
                </a:solidFill>
                <a:latin typeface="Arial"/>
                <a:ea typeface="Arial"/>
                <a:cs typeface="Arial"/>
                <a:sym typeface="Arial"/>
              </a:rPr>
              <a:t>Excel- select the chart, then copy (ctl+C), and paste (ctl+V) into PowerPoint®. The chart can then be stretched to fit or edited as required. </a:t>
            </a:r>
            <a:r>
              <a:rPr lang="en-US" sz="1400" u="sng">
                <a:solidFill>
                  <a:schemeClr val="dk1"/>
                </a:solidFill>
                <a:latin typeface="Arial"/>
                <a:ea typeface="Arial"/>
                <a:cs typeface="Arial"/>
                <a:sym typeface="Arial"/>
              </a:rPr>
              <a:t>Watch out</a:t>
            </a:r>
            <a:r>
              <a:rPr lang="en-US" sz="1400">
                <a:solidFill>
                  <a:schemeClr val="dk1"/>
                </a:solidFill>
                <a:latin typeface="Arial"/>
                <a:ea typeface="Arial"/>
                <a:cs typeface="Arial"/>
                <a:sym typeface="Arial"/>
              </a:rPr>
              <a:t> for scientific symbols used in imported charts, which PowerPoint will not recognize as a used font and may print improperly if we don’t have the font installed on our system. It is best to use the Symbol font for scientific characters, we always have that installed.</a:t>
            </a:r>
            <a:endParaRPr/>
          </a:p>
          <a:p>
            <a:pPr indent="0" lvl="0" marL="0" marR="0" rtl="0" algn="l">
              <a:lnSpc>
                <a:spcPct val="95000"/>
              </a:lnSpc>
              <a:spcBef>
                <a:spcPts val="0"/>
              </a:spcBef>
              <a:spcAft>
                <a:spcPts val="0"/>
              </a:spcAft>
              <a:buNone/>
            </a:pPr>
            <a:r>
              <a:t/>
            </a:r>
            <a:endParaRPr sz="1400">
              <a:solidFill>
                <a:schemeClr val="dk1"/>
              </a:solidFill>
              <a:latin typeface="Arial"/>
              <a:ea typeface="Arial"/>
              <a:cs typeface="Arial"/>
              <a:sym typeface="Arial"/>
            </a:endParaRPr>
          </a:p>
          <a:p>
            <a:pPr indent="0" lvl="0" marL="0" marR="0" rtl="0" algn="l">
              <a:lnSpc>
                <a:spcPct val="95000"/>
              </a:lnSpc>
              <a:spcBef>
                <a:spcPts val="0"/>
              </a:spcBef>
              <a:spcAft>
                <a:spcPts val="0"/>
              </a:spcAft>
              <a:buNone/>
            </a:pPr>
            <a:r>
              <a:rPr lang="en-US" sz="1400">
                <a:solidFill>
                  <a:schemeClr val="dk1"/>
                </a:solidFill>
                <a:latin typeface="Arial"/>
                <a:ea typeface="Arial"/>
                <a:cs typeface="Arial"/>
                <a:sym typeface="Arial"/>
              </a:rPr>
              <a:t>Word- select the text to be brought into PowerPoint, copy, then paste the text into a new or existing text block. This text is editable. You can change the size, color, etc. in home &gt;font. We suggest you not put shadows on smaller text. Stick with Arial and Times New Roman fonts so your collaborators will have them. </a:t>
            </a:r>
            <a:endParaRPr/>
          </a:p>
          <a:p>
            <a:pPr indent="0" lvl="0" marL="0" marR="0" rtl="0" algn="l">
              <a:lnSpc>
                <a:spcPct val="95000"/>
              </a:lnSpc>
              <a:spcBef>
                <a:spcPts val="0"/>
              </a:spcBef>
              <a:spcAft>
                <a:spcPts val="0"/>
              </a:spcAft>
              <a:buNone/>
            </a:pPr>
            <a:r>
              <a:t/>
            </a:r>
            <a:endParaRPr sz="1400">
              <a:solidFill>
                <a:schemeClr val="dk1"/>
              </a:solidFill>
              <a:latin typeface="Arial"/>
              <a:ea typeface="Arial"/>
              <a:cs typeface="Arial"/>
              <a:sym typeface="Arial"/>
            </a:endParaRPr>
          </a:p>
          <a:p>
            <a:pPr indent="0" lvl="0" marL="0" marR="0" rtl="0" algn="l">
              <a:lnSpc>
                <a:spcPct val="95000"/>
              </a:lnSpc>
              <a:spcBef>
                <a:spcPts val="0"/>
              </a:spcBef>
              <a:spcAft>
                <a:spcPts val="0"/>
              </a:spcAft>
              <a:buNone/>
            </a:pPr>
            <a:r>
              <a:rPr lang="en-US" sz="1400">
                <a:solidFill>
                  <a:schemeClr val="dk1"/>
                </a:solidFill>
                <a:latin typeface="Arial"/>
                <a:ea typeface="Arial"/>
                <a:cs typeface="Arial"/>
                <a:sym typeface="Arial"/>
              </a:rPr>
              <a:t>Tables that come in funny can often be fixed by doing paste &gt;special &gt;enhanced metafile.</a:t>
            </a:r>
            <a:endParaRPr/>
          </a:p>
          <a:p>
            <a:pPr indent="0" lvl="0" marL="0" marR="0" rtl="0" algn="l">
              <a:lnSpc>
                <a:spcPct val="95000"/>
              </a:lnSpc>
              <a:spcBef>
                <a:spcPts val="0"/>
              </a:spcBef>
              <a:spcAft>
                <a:spcPts val="0"/>
              </a:spcAft>
              <a:buNone/>
            </a:pPr>
            <a:r>
              <a:t/>
            </a:r>
            <a:endParaRPr sz="1400">
              <a:solidFill>
                <a:schemeClr val="dk1"/>
              </a:solidFill>
              <a:latin typeface="Arial"/>
              <a:ea typeface="Arial"/>
              <a:cs typeface="Arial"/>
              <a:sym typeface="Arial"/>
            </a:endParaRPr>
          </a:p>
          <a:p>
            <a:pPr indent="0" lvl="0" marL="0" marR="0" rtl="0" algn="l">
              <a:lnSpc>
                <a:spcPct val="95000"/>
              </a:lnSpc>
              <a:spcBef>
                <a:spcPts val="0"/>
              </a:spcBef>
              <a:spcAft>
                <a:spcPts val="0"/>
              </a:spcAft>
              <a:buNone/>
            </a:pPr>
            <a:r>
              <a:rPr lang="en-US" sz="1400">
                <a:solidFill>
                  <a:schemeClr val="dk1"/>
                </a:solidFill>
                <a:latin typeface="Arial"/>
                <a:ea typeface="Arial"/>
                <a:cs typeface="Arial"/>
                <a:sym typeface="Arial"/>
              </a:rPr>
              <a:t>Photos</a:t>
            </a:r>
            <a:endParaRPr/>
          </a:p>
          <a:p>
            <a:pPr indent="0" lvl="0" marL="0" marR="0" rtl="0" algn="l">
              <a:lnSpc>
                <a:spcPct val="95000"/>
              </a:lnSpc>
              <a:spcBef>
                <a:spcPts val="0"/>
              </a:spcBef>
              <a:spcAft>
                <a:spcPts val="0"/>
              </a:spcAft>
              <a:buNone/>
            </a:pPr>
            <a:r>
              <a:t/>
            </a:r>
            <a:endParaRPr sz="1400">
              <a:solidFill>
                <a:schemeClr val="dk1"/>
              </a:solidFill>
              <a:latin typeface="Arial"/>
              <a:ea typeface="Arial"/>
              <a:cs typeface="Arial"/>
              <a:sym typeface="Arial"/>
            </a:endParaRPr>
          </a:p>
          <a:p>
            <a:pPr indent="0" lvl="0" marL="0" marR="0" rtl="0" algn="l">
              <a:lnSpc>
                <a:spcPct val="95000"/>
              </a:lnSpc>
              <a:spcBef>
                <a:spcPts val="0"/>
              </a:spcBef>
              <a:spcAft>
                <a:spcPts val="0"/>
              </a:spcAft>
              <a:buNone/>
            </a:pPr>
            <a:r>
              <a:rPr lang="en-US" sz="1400">
                <a:solidFill>
                  <a:schemeClr val="dk1"/>
                </a:solidFill>
                <a:latin typeface="Arial"/>
                <a:ea typeface="Arial"/>
                <a:cs typeface="Arial"/>
                <a:sym typeface="Arial"/>
              </a:rPr>
              <a:t>We need images to be 72 to 100 dpi in their </a:t>
            </a:r>
            <a:r>
              <a:rPr lang="en-US" sz="1400" u="sng">
                <a:solidFill>
                  <a:schemeClr val="dk1"/>
                </a:solidFill>
                <a:latin typeface="Arial"/>
                <a:ea typeface="Arial"/>
                <a:cs typeface="Arial"/>
                <a:sym typeface="Arial"/>
              </a:rPr>
              <a:t>final size</a:t>
            </a:r>
            <a:r>
              <a:rPr lang="en-US" sz="1400">
                <a:solidFill>
                  <a:schemeClr val="dk1"/>
                </a:solidFill>
                <a:latin typeface="Arial"/>
                <a:ea typeface="Arial"/>
                <a:cs typeface="Arial"/>
                <a:sym typeface="Arial"/>
              </a:rPr>
              <a:t>, a rough rule of thumb that a  500 kb jpg (2 megapixel) image file can go up to 12x16” on your poster. Do insert &gt;from file to import them.</a:t>
            </a:r>
            <a:endParaRPr/>
          </a:p>
        </p:txBody>
      </p:sp>
      <p:sp>
        <p:nvSpPr>
          <p:cNvPr id="23" name="Google Shape;23;p3"/>
          <p:cNvSpPr txBox="1"/>
          <p:nvPr/>
        </p:nvSpPr>
        <p:spPr>
          <a:xfrm>
            <a:off x="7239000" y="3276600"/>
            <a:ext cx="6143625" cy="745253"/>
          </a:xfrm>
          <a:prstGeom prst="rect">
            <a:avLst/>
          </a:prstGeom>
          <a:noFill/>
          <a:ln>
            <a:noFill/>
          </a:ln>
        </p:spPr>
        <p:txBody>
          <a:bodyPr anchorCtr="0" anchor="t" bIns="26100" lIns="52225" spcFirstLastPara="1" rIns="52225" wrap="square" tIns="26100">
            <a:spAutoFit/>
          </a:bodyPr>
          <a:lstStyle/>
          <a:p>
            <a:pPr indent="0" lvl="0" marL="0" marR="0" rtl="0" algn="ctr">
              <a:spcBef>
                <a:spcPts val="0"/>
              </a:spcBef>
              <a:spcAft>
                <a:spcPts val="0"/>
              </a:spcAft>
              <a:buNone/>
            </a:pPr>
            <a:r>
              <a:rPr b="1" lang="en-US" sz="4500">
                <a:solidFill>
                  <a:schemeClr val="dk1"/>
                </a:solidFill>
                <a:latin typeface="Arial Black"/>
                <a:ea typeface="Arial Black"/>
                <a:cs typeface="Arial Black"/>
                <a:sym typeface="Arial Black"/>
              </a:rPr>
              <a:t>Methods</a:t>
            </a:r>
            <a:endParaRPr/>
          </a:p>
        </p:txBody>
      </p:sp>
      <p:sp>
        <p:nvSpPr>
          <p:cNvPr id="24" name="Google Shape;24;p3"/>
          <p:cNvSpPr txBox="1"/>
          <p:nvPr/>
        </p:nvSpPr>
        <p:spPr>
          <a:xfrm>
            <a:off x="20764500" y="3279775"/>
            <a:ext cx="6143625" cy="745253"/>
          </a:xfrm>
          <a:prstGeom prst="rect">
            <a:avLst/>
          </a:prstGeom>
          <a:noFill/>
          <a:ln>
            <a:noFill/>
          </a:ln>
        </p:spPr>
        <p:txBody>
          <a:bodyPr anchorCtr="0" anchor="t" bIns="26100" lIns="52225" spcFirstLastPara="1" rIns="52225" wrap="square" tIns="26100">
            <a:spAutoFit/>
          </a:bodyPr>
          <a:lstStyle/>
          <a:p>
            <a:pPr indent="0" lvl="0" marL="0" marR="0" rtl="0" algn="ctr">
              <a:spcBef>
                <a:spcPts val="0"/>
              </a:spcBef>
              <a:spcAft>
                <a:spcPts val="0"/>
              </a:spcAft>
              <a:buNone/>
            </a:pPr>
            <a:r>
              <a:rPr b="1" lang="en-US" sz="4500">
                <a:solidFill>
                  <a:schemeClr val="dk1"/>
                </a:solidFill>
                <a:latin typeface="Arial Black"/>
                <a:ea typeface="Arial Black"/>
                <a:cs typeface="Arial Black"/>
                <a:sym typeface="Arial Black"/>
              </a:rPr>
              <a:t>Conclusions</a:t>
            </a:r>
            <a:endParaRPr/>
          </a:p>
        </p:txBody>
      </p:sp>
      <p:sp>
        <p:nvSpPr>
          <p:cNvPr id="25" name="Google Shape;25;p3"/>
          <p:cNvSpPr txBox="1"/>
          <p:nvPr/>
        </p:nvSpPr>
        <p:spPr>
          <a:xfrm>
            <a:off x="762000" y="317500"/>
            <a:ext cx="25574625" cy="2099470"/>
          </a:xfrm>
          <a:prstGeom prst="rect">
            <a:avLst/>
          </a:prstGeom>
          <a:noFill/>
          <a:ln>
            <a:noFill/>
          </a:ln>
        </p:spPr>
        <p:txBody>
          <a:bodyPr anchorCtr="0" anchor="t" bIns="26100" lIns="52225" spcFirstLastPara="1" rIns="52225" wrap="square" tIns="26100">
            <a:spAutoFit/>
          </a:bodyPr>
          <a:lstStyle/>
          <a:p>
            <a:pPr indent="0" lvl="0" marL="0" marR="0" rtl="0" algn="l">
              <a:spcBef>
                <a:spcPts val="0"/>
              </a:spcBef>
              <a:spcAft>
                <a:spcPts val="0"/>
              </a:spcAft>
              <a:buNone/>
            </a:pPr>
            <a:r>
              <a:rPr b="1" lang="en-US" sz="6500">
                <a:solidFill>
                  <a:srgbClr val="FFFFFF"/>
                </a:solidFill>
                <a:latin typeface="Arial Black"/>
                <a:ea typeface="Arial Black"/>
                <a:cs typeface="Arial Black"/>
                <a:sym typeface="Arial Black"/>
              </a:rPr>
              <a:t>Title of the Research Study</a:t>
            </a:r>
            <a:endParaRPr/>
          </a:p>
          <a:p>
            <a:pPr indent="0" lvl="0" marL="0" marR="0" rtl="0" algn="l">
              <a:spcBef>
                <a:spcPts val="0"/>
              </a:spcBef>
              <a:spcAft>
                <a:spcPts val="0"/>
              </a:spcAft>
              <a:buNone/>
            </a:pPr>
            <a:r>
              <a:rPr b="1" lang="en-US" sz="4500">
                <a:solidFill>
                  <a:srgbClr val="FFFFFF"/>
                </a:solidFill>
                <a:latin typeface="Arial"/>
                <a:ea typeface="Arial"/>
                <a:cs typeface="Arial"/>
                <a:sym typeface="Arial"/>
              </a:rPr>
              <a:t>PEOPLE WHO DID THE STUDY</a:t>
            </a:r>
            <a:endParaRPr/>
          </a:p>
          <a:p>
            <a:pPr indent="0" lvl="0" marL="0" marR="0" rtl="0" algn="l">
              <a:spcBef>
                <a:spcPts val="0"/>
              </a:spcBef>
              <a:spcAft>
                <a:spcPts val="0"/>
              </a:spcAft>
              <a:buNone/>
            </a:pPr>
            <a:r>
              <a:rPr i="1" lang="en-US" sz="2300">
                <a:solidFill>
                  <a:srgbClr val="FFFFFF"/>
                </a:solidFill>
                <a:latin typeface="Arial"/>
                <a:ea typeface="Arial"/>
                <a:cs typeface="Arial"/>
                <a:sym typeface="Arial"/>
              </a:rPr>
              <a:t>UNIVERSITIES AND/OR  HOSPITALS THEY ARE AFFILIATED WITH</a:t>
            </a:r>
            <a:endParaRPr i="1" sz="4500">
              <a:solidFill>
                <a:srgbClr val="FFFFFF"/>
              </a:solidFill>
              <a:latin typeface="Arial"/>
              <a:ea typeface="Arial"/>
              <a:cs typeface="Arial"/>
              <a:sym typeface="Arial"/>
            </a:endParaRPr>
          </a:p>
        </p:txBody>
      </p:sp>
      <p:sp>
        <p:nvSpPr>
          <p:cNvPr id="26" name="Google Shape;26;p3"/>
          <p:cNvSpPr txBox="1"/>
          <p:nvPr/>
        </p:nvSpPr>
        <p:spPr>
          <a:xfrm>
            <a:off x="14530388" y="9407525"/>
            <a:ext cx="5191125" cy="560588"/>
          </a:xfrm>
          <a:prstGeom prst="rect">
            <a:avLst/>
          </a:prstGeom>
          <a:noFill/>
          <a:ln>
            <a:noFill/>
          </a:ln>
        </p:spPr>
        <p:txBody>
          <a:bodyPr anchorCtr="0" anchor="t" bIns="26100" lIns="52225" spcFirstLastPara="1" rIns="52225" wrap="square" tIns="26100">
            <a:spAutoFit/>
          </a:bodyPr>
          <a:lstStyle/>
          <a:p>
            <a:pPr indent="0" lvl="0" marL="0" marR="0" rtl="0" algn="ctr">
              <a:spcBef>
                <a:spcPts val="0"/>
              </a:spcBef>
              <a:spcAft>
                <a:spcPts val="0"/>
              </a:spcAft>
              <a:buNone/>
            </a:pPr>
            <a:r>
              <a:rPr b="1" i="1" lang="en-US" sz="3300">
                <a:solidFill>
                  <a:schemeClr val="dk1"/>
                </a:solidFill>
                <a:latin typeface="Arial"/>
                <a:ea typeface="Arial"/>
                <a:cs typeface="Arial"/>
                <a:sym typeface="Arial"/>
              </a:rPr>
              <a:t>Figure #2</a:t>
            </a:r>
            <a:endParaRPr/>
          </a:p>
        </p:txBody>
      </p:sp>
      <p:sp>
        <p:nvSpPr>
          <p:cNvPr id="27" name="Google Shape;27;p3"/>
          <p:cNvSpPr/>
          <p:nvPr/>
        </p:nvSpPr>
        <p:spPr>
          <a:xfrm>
            <a:off x="14409738" y="10363200"/>
            <a:ext cx="5238750" cy="5181600"/>
          </a:xfrm>
          <a:prstGeom prst="flowChartOr">
            <a:avLst/>
          </a:prstGeom>
          <a:solidFill>
            <a:schemeClr val="l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4900">
              <a:solidFill>
                <a:schemeClr val="dk1"/>
              </a:solidFill>
              <a:latin typeface="Arial"/>
              <a:ea typeface="Arial"/>
              <a:cs typeface="Arial"/>
              <a:sym typeface="Arial"/>
            </a:endParaRPr>
          </a:p>
        </p:txBody>
      </p:sp>
      <p:sp>
        <p:nvSpPr>
          <p:cNvPr id="28" name="Google Shape;28;p3"/>
          <p:cNvSpPr txBox="1"/>
          <p:nvPr/>
        </p:nvSpPr>
        <p:spPr>
          <a:xfrm>
            <a:off x="21043900" y="12573000"/>
            <a:ext cx="5191125" cy="560588"/>
          </a:xfrm>
          <a:prstGeom prst="rect">
            <a:avLst/>
          </a:prstGeom>
          <a:noFill/>
          <a:ln>
            <a:noFill/>
          </a:ln>
        </p:spPr>
        <p:txBody>
          <a:bodyPr anchorCtr="0" anchor="t" bIns="26100" lIns="52225" spcFirstLastPara="1" rIns="52225" wrap="square" tIns="26100">
            <a:spAutoFit/>
          </a:bodyPr>
          <a:lstStyle/>
          <a:p>
            <a:pPr indent="0" lvl="0" marL="0" marR="0" rtl="0" algn="ctr">
              <a:spcBef>
                <a:spcPts val="0"/>
              </a:spcBef>
              <a:spcAft>
                <a:spcPts val="0"/>
              </a:spcAft>
              <a:buNone/>
            </a:pPr>
            <a:r>
              <a:rPr lang="en-US" sz="3300">
                <a:solidFill>
                  <a:schemeClr val="dk1"/>
                </a:solidFill>
                <a:latin typeface="Arial"/>
                <a:ea typeface="Arial"/>
                <a:cs typeface="Arial"/>
                <a:sym typeface="Arial"/>
              </a:rPr>
              <a:t>Bibliography</a:t>
            </a:r>
            <a:endParaRPr/>
          </a:p>
        </p:txBody>
      </p:sp>
      <p:sp>
        <p:nvSpPr>
          <p:cNvPr id="29" name="Google Shape;29;p3"/>
          <p:cNvSpPr txBox="1"/>
          <p:nvPr/>
        </p:nvSpPr>
        <p:spPr>
          <a:xfrm>
            <a:off x="20880388" y="13115925"/>
            <a:ext cx="5741987" cy="2083801"/>
          </a:xfrm>
          <a:prstGeom prst="rect">
            <a:avLst/>
          </a:prstGeom>
          <a:noFill/>
          <a:ln>
            <a:noFill/>
          </a:ln>
        </p:spPr>
        <p:txBody>
          <a:bodyPr anchorCtr="0" anchor="t" bIns="17475" lIns="34950" spcFirstLastPara="1" rIns="34950" wrap="square" tIns="17475">
            <a:spAutoFit/>
          </a:bodyPr>
          <a:lstStyle/>
          <a:p>
            <a:pPr indent="-195263" lvl="0" marL="195263" marR="0" rtl="0" algn="l">
              <a:lnSpc>
                <a:spcPct val="95000"/>
              </a:lnSpc>
              <a:spcBef>
                <a:spcPts val="0"/>
              </a:spcBef>
              <a:spcAft>
                <a:spcPts val="0"/>
              </a:spcAft>
              <a:buNone/>
            </a:pPr>
            <a:r>
              <a:t/>
            </a:r>
            <a:endParaRPr sz="1400">
              <a:solidFill>
                <a:schemeClr val="dk1"/>
              </a:solidFill>
              <a:latin typeface="Arial"/>
              <a:ea typeface="Arial"/>
              <a:cs typeface="Arial"/>
              <a:sym typeface="Arial"/>
            </a:endParaRPr>
          </a:p>
          <a:p>
            <a:pPr indent="-195263" lvl="0" marL="195263" marR="0" rtl="0" algn="l">
              <a:lnSpc>
                <a:spcPct val="95000"/>
              </a:lnSpc>
              <a:spcBef>
                <a:spcPts val="0"/>
              </a:spcBef>
              <a:spcAft>
                <a:spcPts val="0"/>
              </a:spcAft>
              <a:buClr>
                <a:schemeClr val="dk1"/>
              </a:buClr>
              <a:buSzPts val="1400"/>
              <a:buFont typeface="Arial"/>
              <a:buAutoNum type="arabicPeriod"/>
            </a:pPr>
            <a:r>
              <a:rPr lang="en-US" sz="1400">
                <a:solidFill>
                  <a:schemeClr val="dk1"/>
                </a:solidFill>
                <a:latin typeface="Arial"/>
                <a:ea typeface="Arial"/>
                <a:cs typeface="Arial"/>
                <a:sym typeface="Arial"/>
              </a:rPr>
              <a:t>Xxxxxxxxxxxxxxxxxxxxxxxxxxxxxxxxxxxxxxxxxxxxxxxxxxxxxxxxxxxxxxxxxxxxxxxxxxxxxxxxxxxxxxxxxxx</a:t>
            </a:r>
            <a:endParaRPr/>
          </a:p>
          <a:p>
            <a:pPr indent="-195263" lvl="0" marL="195263" marR="0" rtl="0" algn="l">
              <a:lnSpc>
                <a:spcPct val="95000"/>
              </a:lnSpc>
              <a:spcBef>
                <a:spcPts val="0"/>
              </a:spcBef>
              <a:spcAft>
                <a:spcPts val="0"/>
              </a:spcAft>
              <a:buClr>
                <a:schemeClr val="dk1"/>
              </a:buClr>
              <a:buSzPts val="1400"/>
              <a:buFont typeface="Arial"/>
              <a:buAutoNum type="arabicPeriod"/>
            </a:pPr>
            <a:r>
              <a:rPr lang="en-US" sz="1400">
                <a:solidFill>
                  <a:schemeClr val="dk1"/>
                </a:solidFill>
                <a:latin typeface="Arial"/>
                <a:ea typeface="Arial"/>
                <a:cs typeface="Arial"/>
                <a:sym typeface="Arial"/>
              </a:rPr>
              <a:t>Xxxxxxxxxxxxxxxxxxxxxxxxxxxxxxxxxxxxxxxxxxxxxxxxxxxxxxxxxxxxxxxxxxxxxxxxxxxxxxxxxxxxxxxxxxxx</a:t>
            </a:r>
            <a:endParaRPr/>
          </a:p>
          <a:p>
            <a:pPr indent="-195263" lvl="0" marL="195263" marR="0" rtl="0" algn="l">
              <a:lnSpc>
                <a:spcPct val="95000"/>
              </a:lnSpc>
              <a:spcBef>
                <a:spcPts val="0"/>
              </a:spcBef>
              <a:spcAft>
                <a:spcPts val="0"/>
              </a:spcAft>
              <a:buClr>
                <a:schemeClr val="dk1"/>
              </a:buClr>
              <a:buSzPts val="1400"/>
              <a:buFont typeface="Noto Sans Symbols"/>
              <a:buAutoNum type="arabicPeriod"/>
            </a:pPr>
            <a:r>
              <a:rPr lang="en-US" sz="1400">
                <a:solidFill>
                  <a:schemeClr val="dk1"/>
                </a:solidFill>
                <a:latin typeface="Arial"/>
                <a:ea typeface="Arial"/>
                <a:cs typeface="Arial"/>
                <a:sym typeface="Arial"/>
              </a:rPr>
              <a:t>Xxxxxxxxxxxxxxxxxxxxxxxxxxxxxxxxxxxxxxxxxxxxxxxxxxxxxxxxxxxxxxxxxxxxxxxxxxxxxxxxxxxxxxxxxxxxxxxxxxxxxxxxxxxxxxxxxxxxxxx</a:t>
            </a:r>
            <a:endParaRPr/>
          </a:p>
          <a:p>
            <a:pPr indent="-195263" lvl="0" marL="195263" marR="0" rtl="0" algn="l">
              <a:lnSpc>
                <a:spcPct val="95000"/>
              </a:lnSpc>
              <a:spcBef>
                <a:spcPts val="0"/>
              </a:spcBef>
              <a:spcAft>
                <a:spcPts val="0"/>
              </a:spcAft>
              <a:buClr>
                <a:schemeClr val="dk1"/>
              </a:buClr>
              <a:buSzPts val="1400"/>
              <a:buFont typeface="Noto Sans Symbols"/>
              <a:buAutoNum type="arabicPeriod"/>
            </a:pPr>
            <a:r>
              <a:rPr lang="en-US" sz="1400">
                <a:solidFill>
                  <a:schemeClr val="dk1"/>
                </a:solidFill>
                <a:latin typeface="Arial"/>
                <a:ea typeface="Arial"/>
                <a:cs typeface="Arial"/>
                <a:sym typeface="Arial"/>
              </a:rPr>
              <a:t>Xxxxxxxxxxxxxxxxxxxxxxxxxxxxxxxxxxxxxxxxxxxxxxxxxxxxxxxxxxxxxxxxxxxxxxxxxxxxxxxxxxx</a:t>
            </a:r>
            <a:endParaRPr/>
          </a:p>
          <a:p>
            <a:pPr indent="-106363" lvl="0" marL="195263" marR="0" rtl="0" algn="l">
              <a:lnSpc>
                <a:spcPct val="95000"/>
              </a:lnSpc>
              <a:spcBef>
                <a:spcPts val="0"/>
              </a:spcBef>
              <a:spcAft>
                <a:spcPts val="0"/>
              </a:spcAft>
              <a:buClr>
                <a:schemeClr val="dk1"/>
              </a:buClr>
              <a:buSzPts val="1400"/>
              <a:buFont typeface="Noto Sans Symbols"/>
              <a:buNone/>
            </a:pPr>
            <a:r>
              <a:t/>
            </a:r>
            <a:endParaRPr sz="1400">
              <a:solidFill>
                <a:schemeClr val="dk1"/>
              </a:solidFill>
              <a:latin typeface="Arial"/>
              <a:ea typeface="Arial"/>
              <a:cs typeface="Arial"/>
              <a:sym typeface="Arial"/>
            </a:endParaRPr>
          </a:p>
        </p:txBody>
      </p:sp>
      <p:sp>
        <p:nvSpPr>
          <p:cNvPr id="30" name="Google Shape;30;p3"/>
          <p:cNvSpPr txBox="1"/>
          <p:nvPr/>
        </p:nvSpPr>
        <p:spPr>
          <a:xfrm>
            <a:off x="13993813" y="4457700"/>
            <a:ext cx="6103937" cy="3662182"/>
          </a:xfrm>
          <a:prstGeom prst="rect">
            <a:avLst/>
          </a:prstGeom>
          <a:noFill/>
          <a:ln>
            <a:noFill/>
          </a:ln>
        </p:spPr>
        <p:txBody>
          <a:bodyPr anchorCtr="0" anchor="t" bIns="17475" lIns="34950" spcFirstLastPara="1" rIns="34950" wrap="square" tIns="17475">
            <a:spAutoFit/>
          </a:bodyPr>
          <a:lstStyle/>
          <a:p>
            <a:pPr indent="0" lvl="0" marL="0" marR="0" rtl="0" algn="l">
              <a:lnSpc>
                <a:spcPct val="95000"/>
              </a:lnSpc>
              <a:spcBef>
                <a:spcPts val="0"/>
              </a:spcBef>
              <a:spcAft>
                <a:spcPts val="0"/>
              </a:spcAft>
              <a:buNone/>
            </a:pPr>
            <a:r>
              <a:rPr lang="en-US" sz="1400">
                <a:solidFill>
                  <a:schemeClr val="dk1"/>
                </a:solidFill>
                <a:latin typeface="Arial"/>
                <a:ea typeface="Arial"/>
                <a:cs typeface="Arial"/>
                <a:sym typeface="Arial"/>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a:p>
          <a:p>
            <a:pPr indent="0" lvl="0" marL="0" marR="0" rtl="0" algn="l">
              <a:lnSpc>
                <a:spcPct val="95000"/>
              </a:lnSpc>
              <a:spcBef>
                <a:spcPts val="0"/>
              </a:spcBef>
              <a:spcAft>
                <a:spcPts val="0"/>
              </a:spcAft>
              <a:buNone/>
            </a:pPr>
            <a:r>
              <a:t/>
            </a:r>
            <a:endParaRPr sz="1400">
              <a:solidFill>
                <a:schemeClr val="dk1"/>
              </a:solidFill>
              <a:latin typeface="Arial"/>
              <a:ea typeface="Arial"/>
              <a:cs typeface="Arial"/>
              <a:sym typeface="Arial"/>
            </a:endParaRPr>
          </a:p>
          <a:p>
            <a:pPr indent="0" lvl="0" marL="0" marR="0" rtl="0" algn="l">
              <a:lnSpc>
                <a:spcPct val="95000"/>
              </a:lnSpc>
              <a:spcBef>
                <a:spcPts val="0"/>
              </a:spcBef>
              <a:spcAft>
                <a:spcPts val="0"/>
              </a:spcAft>
              <a:buNone/>
            </a:pPr>
            <a:r>
              <a:rPr lang="en-US" sz="1400">
                <a:solidFill>
                  <a:schemeClr val="dk1"/>
                </a:solidFill>
                <a:latin typeface="Arial"/>
                <a:ea typeface="Arial"/>
                <a:cs typeface="Arial"/>
                <a:sym typeface="Arial"/>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a:p>
          <a:p>
            <a:pPr indent="0" lvl="0" marL="0" marR="0" rtl="0" algn="l">
              <a:lnSpc>
                <a:spcPct val="95000"/>
              </a:lnSpc>
              <a:spcBef>
                <a:spcPts val="0"/>
              </a:spcBef>
              <a:spcAft>
                <a:spcPts val="0"/>
              </a:spcAft>
              <a:buNone/>
            </a:pPr>
            <a:r>
              <a:t/>
            </a:r>
            <a:endParaRPr sz="1000">
              <a:solidFill>
                <a:schemeClr val="dk1"/>
              </a:solidFill>
              <a:latin typeface="Arial"/>
              <a:ea typeface="Arial"/>
              <a:cs typeface="Arial"/>
              <a:sym typeface="Arial"/>
            </a:endParaRPr>
          </a:p>
        </p:txBody>
      </p:sp>
      <p:sp>
        <p:nvSpPr>
          <p:cNvPr id="31" name="Google Shape;31;p3"/>
          <p:cNvSpPr txBox="1"/>
          <p:nvPr/>
        </p:nvSpPr>
        <p:spPr>
          <a:xfrm>
            <a:off x="20732750" y="4479925"/>
            <a:ext cx="6056313" cy="3662182"/>
          </a:xfrm>
          <a:prstGeom prst="rect">
            <a:avLst/>
          </a:prstGeom>
          <a:noFill/>
          <a:ln>
            <a:noFill/>
          </a:ln>
        </p:spPr>
        <p:txBody>
          <a:bodyPr anchorCtr="0" anchor="t" bIns="17475" lIns="34950" spcFirstLastPara="1" rIns="34950" wrap="square" tIns="17475">
            <a:spAutoFit/>
          </a:bodyPr>
          <a:lstStyle/>
          <a:p>
            <a:pPr indent="0" lvl="0" marL="0" marR="0" rtl="0" algn="l">
              <a:lnSpc>
                <a:spcPct val="95000"/>
              </a:lnSpc>
              <a:spcBef>
                <a:spcPts val="0"/>
              </a:spcBef>
              <a:spcAft>
                <a:spcPts val="0"/>
              </a:spcAft>
              <a:buNone/>
            </a:pPr>
            <a:r>
              <a:rPr lang="en-US" sz="1400">
                <a:solidFill>
                  <a:schemeClr val="dk1"/>
                </a:solidFill>
                <a:latin typeface="Arial"/>
                <a:ea typeface="Arial"/>
                <a:cs typeface="Arial"/>
                <a:sym typeface="Arial"/>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a:p>
          <a:p>
            <a:pPr indent="0" lvl="0" marL="0" marR="0" rtl="0" algn="l">
              <a:lnSpc>
                <a:spcPct val="95000"/>
              </a:lnSpc>
              <a:spcBef>
                <a:spcPts val="0"/>
              </a:spcBef>
              <a:spcAft>
                <a:spcPts val="0"/>
              </a:spcAft>
              <a:buNone/>
            </a:pPr>
            <a:r>
              <a:t/>
            </a:r>
            <a:endParaRPr sz="1400">
              <a:solidFill>
                <a:schemeClr val="dk1"/>
              </a:solidFill>
              <a:latin typeface="Arial"/>
              <a:ea typeface="Arial"/>
              <a:cs typeface="Arial"/>
              <a:sym typeface="Arial"/>
            </a:endParaRPr>
          </a:p>
          <a:p>
            <a:pPr indent="0" lvl="0" marL="0" marR="0" rtl="0" algn="l">
              <a:lnSpc>
                <a:spcPct val="95000"/>
              </a:lnSpc>
              <a:spcBef>
                <a:spcPts val="0"/>
              </a:spcBef>
              <a:spcAft>
                <a:spcPts val="0"/>
              </a:spcAft>
              <a:buNone/>
            </a:pPr>
            <a:r>
              <a:rPr lang="en-US" sz="1400">
                <a:solidFill>
                  <a:schemeClr val="dk1"/>
                </a:solidFill>
                <a:latin typeface="Arial"/>
                <a:ea typeface="Arial"/>
                <a:cs typeface="Arial"/>
                <a:sym typeface="Arial"/>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a:p>
          <a:p>
            <a:pPr indent="0" lvl="0" marL="0" marR="0" rtl="0" algn="l">
              <a:lnSpc>
                <a:spcPct val="95000"/>
              </a:lnSpc>
              <a:spcBef>
                <a:spcPts val="0"/>
              </a:spcBef>
              <a:spcAft>
                <a:spcPts val="0"/>
              </a:spcAft>
              <a:buNone/>
            </a:pPr>
            <a:r>
              <a:t/>
            </a:r>
            <a:endParaRPr sz="1000">
              <a:solidFill>
                <a:schemeClr val="dk1"/>
              </a:solidFill>
              <a:latin typeface="Arial"/>
              <a:ea typeface="Arial"/>
              <a:cs typeface="Arial"/>
              <a:sym typeface="Arial"/>
            </a:endParaRPr>
          </a:p>
        </p:txBody>
      </p:sp>
      <p:sp>
        <p:nvSpPr>
          <p:cNvPr id="32" name="Google Shape;32;p3"/>
          <p:cNvSpPr txBox="1"/>
          <p:nvPr/>
        </p:nvSpPr>
        <p:spPr>
          <a:xfrm>
            <a:off x="523875" y="3276600"/>
            <a:ext cx="6143625" cy="745253"/>
          </a:xfrm>
          <a:prstGeom prst="rect">
            <a:avLst/>
          </a:prstGeom>
          <a:noFill/>
          <a:ln>
            <a:noFill/>
          </a:ln>
        </p:spPr>
        <p:txBody>
          <a:bodyPr anchorCtr="0" anchor="t" bIns="26100" lIns="52225" spcFirstLastPara="1" rIns="52225" wrap="square" tIns="26100">
            <a:spAutoFit/>
          </a:bodyPr>
          <a:lstStyle/>
          <a:p>
            <a:pPr indent="0" lvl="0" marL="0" marR="0" rtl="0" algn="ctr">
              <a:spcBef>
                <a:spcPts val="0"/>
              </a:spcBef>
              <a:spcAft>
                <a:spcPts val="0"/>
              </a:spcAft>
              <a:buNone/>
            </a:pPr>
            <a:r>
              <a:rPr b="1" lang="en-US" sz="4500">
                <a:solidFill>
                  <a:schemeClr val="dk1"/>
                </a:solidFill>
                <a:latin typeface="Arial Black"/>
                <a:ea typeface="Arial Black"/>
                <a:cs typeface="Arial Black"/>
                <a:sym typeface="Arial Black"/>
              </a:rPr>
              <a:t>Introduction</a:t>
            </a:r>
            <a:endParaRPr/>
          </a:p>
        </p:txBody>
      </p:sp>
      <p:sp>
        <p:nvSpPr>
          <p:cNvPr id="33" name="Google Shape;33;p3"/>
          <p:cNvSpPr txBox="1"/>
          <p:nvPr/>
        </p:nvSpPr>
        <p:spPr>
          <a:xfrm>
            <a:off x="13954125" y="3282950"/>
            <a:ext cx="6143625" cy="745253"/>
          </a:xfrm>
          <a:prstGeom prst="rect">
            <a:avLst/>
          </a:prstGeom>
          <a:noFill/>
          <a:ln>
            <a:noFill/>
          </a:ln>
        </p:spPr>
        <p:txBody>
          <a:bodyPr anchorCtr="0" anchor="t" bIns="26100" lIns="52225" spcFirstLastPara="1" rIns="52225" wrap="square" tIns="26100">
            <a:spAutoFit/>
          </a:bodyPr>
          <a:lstStyle/>
          <a:p>
            <a:pPr indent="0" lvl="0" marL="0" marR="0" rtl="0" algn="ctr">
              <a:spcBef>
                <a:spcPts val="0"/>
              </a:spcBef>
              <a:spcAft>
                <a:spcPts val="0"/>
              </a:spcAft>
              <a:buNone/>
            </a:pPr>
            <a:r>
              <a:rPr b="1" lang="en-US" sz="4500">
                <a:solidFill>
                  <a:schemeClr val="dk1"/>
                </a:solidFill>
                <a:latin typeface="Arial Black"/>
                <a:ea typeface="Arial Black"/>
                <a:cs typeface="Arial Black"/>
                <a:sym typeface="Arial Black"/>
              </a:rPr>
              <a:t>Results</a:t>
            </a:r>
            <a:endParaRPr/>
          </a:p>
        </p:txBody>
      </p:sp>
      <p:sp>
        <p:nvSpPr>
          <p:cNvPr id="34" name="Google Shape;34;p3">
            <a:hlinkClick r:id="rId3"/>
          </p:cNvPr>
          <p:cNvSpPr txBox="1"/>
          <p:nvPr/>
        </p:nvSpPr>
        <p:spPr>
          <a:xfrm>
            <a:off x="0" y="16711123"/>
            <a:ext cx="27432000" cy="646331"/>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1" lang="en-US" sz="3600">
                <a:solidFill>
                  <a:srgbClr val="0046D2"/>
                </a:solidFill>
                <a:latin typeface="Arial"/>
                <a:ea typeface="Arial"/>
                <a:cs typeface="Arial"/>
                <a:sym typeface="Arial"/>
              </a:rPr>
              <a:t>Order online at https://www.postersession.com/order/</a:t>
            </a:r>
            <a:endParaRPr/>
          </a:p>
        </p:txBody>
      </p:sp>
      <p:sp>
        <p:nvSpPr>
          <p:cNvPr id="35" name="Google Shape;35;p3"/>
          <p:cNvSpPr txBox="1"/>
          <p:nvPr/>
        </p:nvSpPr>
        <p:spPr>
          <a:xfrm>
            <a:off x="7272583" y="4457700"/>
            <a:ext cx="6103937" cy="3662182"/>
          </a:xfrm>
          <a:prstGeom prst="rect">
            <a:avLst/>
          </a:prstGeom>
          <a:noFill/>
          <a:ln>
            <a:noFill/>
          </a:ln>
        </p:spPr>
        <p:txBody>
          <a:bodyPr anchorCtr="0" anchor="t" bIns="17475" lIns="34950" spcFirstLastPara="1" rIns="34950" wrap="square" tIns="17475">
            <a:spAutoFit/>
          </a:bodyPr>
          <a:lstStyle/>
          <a:p>
            <a:pPr indent="0" lvl="0" marL="0" marR="0" rtl="0" algn="l">
              <a:lnSpc>
                <a:spcPct val="95000"/>
              </a:lnSpc>
              <a:spcBef>
                <a:spcPts val="0"/>
              </a:spcBef>
              <a:spcAft>
                <a:spcPts val="0"/>
              </a:spcAft>
              <a:buNone/>
            </a:pPr>
            <a:r>
              <a:rPr lang="en-US" sz="1400">
                <a:solidFill>
                  <a:schemeClr val="dk1"/>
                </a:solidFill>
                <a:latin typeface="Arial"/>
                <a:ea typeface="Arial"/>
                <a:cs typeface="Arial"/>
                <a:sym typeface="Arial"/>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a:p>
          <a:p>
            <a:pPr indent="0" lvl="0" marL="0" marR="0" rtl="0" algn="l">
              <a:lnSpc>
                <a:spcPct val="95000"/>
              </a:lnSpc>
              <a:spcBef>
                <a:spcPts val="0"/>
              </a:spcBef>
              <a:spcAft>
                <a:spcPts val="0"/>
              </a:spcAft>
              <a:buNone/>
            </a:pPr>
            <a:r>
              <a:t/>
            </a:r>
            <a:endParaRPr sz="1400">
              <a:solidFill>
                <a:schemeClr val="dk1"/>
              </a:solidFill>
              <a:latin typeface="Arial"/>
              <a:ea typeface="Arial"/>
              <a:cs typeface="Arial"/>
              <a:sym typeface="Arial"/>
            </a:endParaRPr>
          </a:p>
          <a:p>
            <a:pPr indent="0" lvl="0" marL="0" marR="0" rtl="0" algn="l">
              <a:lnSpc>
                <a:spcPct val="95000"/>
              </a:lnSpc>
              <a:spcBef>
                <a:spcPts val="0"/>
              </a:spcBef>
              <a:spcAft>
                <a:spcPts val="0"/>
              </a:spcAft>
              <a:buNone/>
            </a:pPr>
            <a:r>
              <a:rPr lang="en-US" sz="1400">
                <a:solidFill>
                  <a:schemeClr val="dk1"/>
                </a:solidFill>
                <a:latin typeface="Arial"/>
                <a:ea typeface="Arial"/>
                <a:cs typeface="Arial"/>
                <a:sym typeface="Arial"/>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a:p>
          <a:p>
            <a:pPr indent="0" lvl="0" marL="0" marR="0" rtl="0" algn="l">
              <a:lnSpc>
                <a:spcPct val="95000"/>
              </a:lnSpc>
              <a:spcBef>
                <a:spcPts val="0"/>
              </a:spcBef>
              <a:spcAft>
                <a:spcPts val="0"/>
              </a:spcAft>
              <a:buNone/>
            </a:pPr>
            <a:r>
              <a:t/>
            </a:r>
            <a:endParaRPr sz="1000">
              <a:solidFill>
                <a:schemeClr val="dk1"/>
              </a:solidFill>
              <a:latin typeface="Arial"/>
              <a:ea typeface="Arial"/>
              <a:cs typeface="Arial"/>
              <a:sym typeface="Arial"/>
            </a:endParaRPr>
          </a:p>
        </p:txBody>
      </p:sp>
      <p:pic>
        <p:nvPicPr>
          <p:cNvPr id="36" name="Google Shape;36;p3"/>
          <p:cNvPicPr preferRelativeResize="0"/>
          <p:nvPr/>
        </p:nvPicPr>
        <p:blipFill rotWithShape="1">
          <a:blip r:embed="rId4">
            <a:alphaModFix/>
          </a:blip>
          <a:srcRect b="25026" l="25974" r="27474" t="24339"/>
          <a:stretch/>
        </p:blipFill>
        <p:spPr>
          <a:xfrm>
            <a:off x="21512380" y="49032"/>
            <a:ext cx="4379579" cy="2858301"/>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Default Design">
  <a:themeElements>
    <a:clrScheme name="Custom 17">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064"/>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